
<file path=[Content_Types].xml><?xml version="1.0" encoding="utf-8"?>
<Types xmlns="http://schemas.openxmlformats.org/package/2006/content-types">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3"/>
  </p:notesMasterIdLst>
  <p:sldIdLst>
    <p:sldId id="256" r:id="rId2"/>
    <p:sldId id="262" r:id="rId3"/>
    <p:sldId id="280" r:id="rId4"/>
    <p:sldId id="258" r:id="rId5"/>
    <p:sldId id="261" r:id="rId6"/>
    <p:sldId id="263" r:id="rId7"/>
    <p:sldId id="264" r:id="rId8"/>
    <p:sldId id="265" r:id="rId9"/>
    <p:sldId id="259" r:id="rId10"/>
    <p:sldId id="295" r:id="rId11"/>
    <p:sldId id="281" r:id="rId12"/>
    <p:sldId id="290" r:id="rId13"/>
    <p:sldId id="291" r:id="rId14"/>
    <p:sldId id="292" r:id="rId15"/>
    <p:sldId id="293" r:id="rId16"/>
    <p:sldId id="296" r:id="rId17"/>
    <p:sldId id="297" r:id="rId18"/>
    <p:sldId id="298" r:id="rId19"/>
    <p:sldId id="299" r:id="rId20"/>
    <p:sldId id="300" r:id="rId21"/>
    <p:sldId id="284" r:id="rId22"/>
    <p:sldId id="285" r:id="rId23"/>
    <p:sldId id="286" r:id="rId24"/>
    <p:sldId id="287" r:id="rId25"/>
    <p:sldId id="288" r:id="rId26"/>
    <p:sldId id="289" r:id="rId27"/>
    <p:sldId id="267" r:id="rId28"/>
    <p:sldId id="269" r:id="rId29"/>
    <p:sldId id="282" r:id="rId30"/>
    <p:sldId id="294" r:id="rId31"/>
    <p:sldId id="276" r:id="rId32"/>
    <p:sldId id="279" r:id="rId33"/>
    <p:sldId id="277" r:id="rId34"/>
    <p:sldId id="278" r:id="rId35"/>
    <p:sldId id="301" r:id="rId36"/>
    <p:sldId id="302" r:id="rId37"/>
    <p:sldId id="271" r:id="rId38"/>
    <p:sldId id="303" r:id="rId39"/>
    <p:sldId id="283" r:id="rId40"/>
    <p:sldId id="272" r:id="rId41"/>
    <p:sldId id="273" r:id="rId4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82F69C-1AB3-4849-8BF0-60998877CC0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83C99878-C064-4EB2-9AAF-B9E4C484FB38}">
      <dgm:prSet phldrT="[Texto]" custT="1"/>
      <dgm:spPr/>
      <dgm:t>
        <a:bodyPr/>
        <a:lstStyle/>
        <a:p>
          <a:r>
            <a:rPr lang="es-ES" sz="1600" dirty="0" smtClean="0"/>
            <a:t>Director general </a:t>
          </a:r>
        </a:p>
        <a:p>
          <a:r>
            <a:rPr lang="es-ES" sz="1600" dirty="0" smtClean="0"/>
            <a:t>( Manuel Montes </a:t>
          </a:r>
          <a:r>
            <a:rPr lang="es-ES" sz="1600" dirty="0" err="1" smtClean="0"/>
            <a:t>Marin</a:t>
          </a:r>
          <a:r>
            <a:rPr lang="es-ES" sz="1600" dirty="0" smtClean="0"/>
            <a:t>)</a:t>
          </a:r>
          <a:endParaRPr lang="es-ES" sz="1600" dirty="0"/>
        </a:p>
      </dgm:t>
    </dgm:pt>
    <dgm:pt modelId="{2F639ED6-2B64-4AE8-B9FA-B0DE1F74C048}" type="parTrans" cxnId="{DAB5ED72-2F4A-4443-8761-032133381BB6}">
      <dgm:prSet/>
      <dgm:spPr/>
      <dgm:t>
        <a:bodyPr/>
        <a:lstStyle/>
        <a:p>
          <a:endParaRPr lang="es-ES"/>
        </a:p>
      </dgm:t>
    </dgm:pt>
    <dgm:pt modelId="{220DD4B4-D8A8-46CA-81A5-B1BB23A3384B}" type="sibTrans" cxnId="{DAB5ED72-2F4A-4443-8761-032133381BB6}">
      <dgm:prSet/>
      <dgm:spPr/>
      <dgm:t>
        <a:bodyPr/>
        <a:lstStyle/>
        <a:p>
          <a:endParaRPr lang="es-ES"/>
        </a:p>
      </dgm:t>
    </dgm:pt>
    <dgm:pt modelId="{759439FF-EBF0-420C-A4E1-BCEBB9F0C616}">
      <dgm:prSet phldrT="[Texto]" custT="1"/>
      <dgm:spPr/>
      <dgm:t>
        <a:bodyPr/>
        <a:lstStyle/>
        <a:p>
          <a:r>
            <a:rPr lang="es-ES" sz="1600" dirty="0" smtClean="0"/>
            <a:t>Responsable de contabilidad</a:t>
          </a:r>
        </a:p>
        <a:p>
          <a:r>
            <a:rPr lang="es-ES" sz="1600" dirty="0" smtClean="0"/>
            <a:t>(José Zamora)</a:t>
          </a:r>
          <a:endParaRPr lang="es-ES" sz="1600" dirty="0"/>
        </a:p>
      </dgm:t>
    </dgm:pt>
    <dgm:pt modelId="{8C2D3647-D8C8-45DE-AB67-189AD5B0C77D}" type="parTrans" cxnId="{E86D69DC-AFC0-4BE8-BC7D-C08AFEFF8699}">
      <dgm:prSet/>
      <dgm:spPr/>
      <dgm:t>
        <a:bodyPr/>
        <a:lstStyle/>
        <a:p>
          <a:endParaRPr lang="es-ES" dirty="0"/>
        </a:p>
      </dgm:t>
    </dgm:pt>
    <dgm:pt modelId="{C742E7AD-D4FB-4E08-9255-0908D50781B1}" type="sibTrans" cxnId="{E86D69DC-AFC0-4BE8-BC7D-C08AFEFF8699}">
      <dgm:prSet/>
      <dgm:spPr/>
      <dgm:t>
        <a:bodyPr/>
        <a:lstStyle/>
        <a:p>
          <a:endParaRPr lang="es-ES"/>
        </a:p>
      </dgm:t>
    </dgm:pt>
    <dgm:pt modelId="{39456647-C787-4CC7-B777-102C8260AAAC}">
      <dgm:prSet phldrT="[Texto]" custT="1"/>
      <dgm:spPr/>
      <dgm:t>
        <a:bodyPr/>
        <a:lstStyle/>
        <a:p>
          <a:r>
            <a:rPr lang="es-ES" sz="1600" dirty="0" smtClean="0"/>
            <a:t>Responsable</a:t>
          </a:r>
        </a:p>
        <a:p>
          <a:r>
            <a:rPr lang="es-ES" sz="1600" dirty="0" smtClean="0"/>
            <a:t> de</a:t>
          </a:r>
        </a:p>
        <a:p>
          <a:r>
            <a:rPr lang="es-ES" sz="1600" dirty="0" smtClean="0"/>
            <a:t> compras</a:t>
          </a:r>
          <a:endParaRPr lang="es-ES" sz="1600" dirty="0"/>
        </a:p>
      </dgm:t>
    </dgm:pt>
    <dgm:pt modelId="{B78DF6CB-E841-42C7-B2D1-D69DF493C66E}" type="parTrans" cxnId="{8BC83D44-D0B5-4953-9E8F-A18DAAB0492C}">
      <dgm:prSet/>
      <dgm:spPr/>
      <dgm:t>
        <a:bodyPr/>
        <a:lstStyle/>
        <a:p>
          <a:endParaRPr lang="es-ES" dirty="0"/>
        </a:p>
      </dgm:t>
    </dgm:pt>
    <dgm:pt modelId="{EDBE8DE3-B246-4194-9DDE-B7F9104CE1FE}" type="sibTrans" cxnId="{8BC83D44-D0B5-4953-9E8F-A18DAAB0492C}">
      <dgm:prSet/>
      <dgm:spPr/>
      <dgm:t>
        <a:bodyPr/>
        <a:lstStyle/>
        <a:p>
          <a:endParaRPr lang="es-ES"/>
        </a:p>
      </dgm:t>
    </dgm:pt>
    <dgm:pt modelId="{343420BD-6A73-4E21-B971-65D8B99EDB5E}">
      <dgm:prSet custT="1"/>
      <dgm:spPr/>
      <dgm:t>
        <a:bodyPr/>
        <a:lstStyle/>
        <a:p>
          <a:r>
            <a:rPr lang="es-ES" sz="1600" dirty="0" smtClean="0"/>
            <a:t>Responsable </a:t>
          </a:r>
        </a:p>
        <a:p>
          <a:r>
            <a:rPr lang="es-ES" sz="1600" dirty="0" smtClean="0"/>
            <a:t>de </a:t>
          </a:r>
        </a:p>
        <a:p>
          <a:r>
            <a:rPr lang="es-ES" sz="1600" dirty="0" smtClean="0"/>
            <a:t>producción</a:t>
          </a:r>
        </a:p>
        <a:p>
          <a:r>
            <a:rPr lang="es-ES" sz="1600" dirty="0" smtClean="0"/>
            <a:t>( José Miguel Jiménez)</a:t>
          </a:r>
          <a:endParaRPr lang="es-ES" sz="1600" dirty="0"/>
        </a:p>
      </dgm:t>
    </dgm:pt>
    <dgm:pt modelId="{D99C26BB-5993-4833-AC05-01CD83DAD6BC}" type="parTrans" cxnId="{F2E6FABC-5F1B-499D-942E-31739BD1C515}">
      <dgm:prSet/>
      <dgm:spPr/>
      <dgm:t>
        <a:bodyPr/>
        <a:lstStyle/>
        <a:p>
          <a:endParaRPr lang="es-ES" dirty="0"/>
        </a:p>
      </dgm:t>
    </dgm:pt>
    <dgm:pt modelId="{CECCB7E4-3573-48C7-A00C-9473A68F19DA}" type="sibTrans" cxnId="{F2E6FABC-5F1B-499D-942E-31739BD1C515}">
      <dgm:prSet/>
      <dgm:spPr/>
      <dgm:t>
        <a:bodyPr/>
        <a:lstStyle/>
        <a:p>
          <a:endParaRPr lang="es-ES"/>
        </a:p>
      </dgm:t>
    </dgm:pt>
    <dgm:pt modelId="{C56C41AF-A9A3-4479-8C7D-8E1BD4AE74A8}">
      <dgm:prSet custT="1"/>
      <dgm:spPr/>
      <dgm:t>
        <a:bodyPr/>
        <a:lstStyle/>
        <a:p>
          <a:r>
            <a:rPr lang="es-ES" sz="1600" dirty="0" smtClean="0"/>
            <a:t>Responsable de</a:t>
          </a:r>
        </a:p>
        <a:p>
          <a:r>
            <a:rPr lang="es-ES" sz="1600" dirty="0" smtClean="0"/>
            <a:t> I + D</a:t>
          </a:r>
        </a:p>
        <a:p>
          <a:r>
            <a:rPr lang="es-ES" sz="1600" dirty="0" smtClean="0"/>
            <a:t>(José Antonio Torres)</a:t>
          </a:r>
        </a:p>
        <a:p>
          <a:endParaRPr lang="es-ES" sz="1400" dirty="0"/>
        </a:p>
      </dgm:t>
    </dgm:pt>
    <dgm:pt modelId="{25237163-8D64-4EC6-9180-3E672971DE14}" type="parTrans" cxnId="{AB7BE7E1-4E77-4CBB-97EB-96536AAEE64F}">
      <dgm:prSet/>
      <dgm:spPr/>
      <dgm:t>
        <a:bodyPr/>
        <a:lstStyle/>
        <a:p>
          <a:endParaRPr lang="es-ES" dirty="0"/>
        </a:p>
      </dgm:t>
    </dgm:pt>
    <dgm:pt modelId="{CEC42052-8A8D-42E0-957E-43A3ED63B17E}" type="sibTrans" cxnId="{AB7BE7E1-4E77-4CBB-97EB-96536AAEE64F}">
      <dgm:prSet/>
      <dgm:spPr/>
      <dgm:t>
        <a:bodyPr/>
        <a:lstStyle/>
        <a:p>
          <a:endParaRPr lang="es-ES"/>
        </a:p>
      </dgm:t>
    </dgm:pt>
    <dgm:pt modelId="{511A8DD4-AF9C-4D41-8195-9328C46214B5}">
      <dgm:prSet custT="1"/>
      <dgm:spPr/>
      <dgm:t>
        <a:bodyPr/>
        <a:lstStyle/>
        <a:p>
          <a:r>
            <a:rPr lang="es-ES" sz="1600" dirty="0" smtClean="0"/>
            <a:t>Responsable de facturación </a:t>
          </a:r>
        </a:p>
        <a:p>
          <a:r>
            <a:rPr lang="es-ES" sz="1600" dirty="0" smtClean="0"/>
            <a:t>(Rafael Muñoz)</a:t>
          </a:r>
        </a:p>
        <a:p>
          <a:endParaRPr lang="es-ES" sz="1400" dirty="0"/>
        </a:p>
      </dgm:t>
    </dgm:pt>
    <dgm:pt modelId="{EC57A905-A52D-4E0D-9B98-1D47359C1455}" type="parTrans" cxnId="{2BDF6406-9A75-4865-AC4A-2DA2BEBF9E99}">
      <dgm:prSet/>
      <dgm:spPr/>
      <dgm:t>
        <a:bodyPr/>
        <a:lstStyle/>
        <a:p>
          <a:endParaRPr lang="es-ES" dirty="0"/>
        </a:p>
      </dgm:t>
    </dgm:pt>
    <dgm:pt modelId="{659DD31F-165B-488B-8BA5-69169212AEC9}" type="sibTrans" cxnId="{2BDF6406-9A75-4865-AC4A-2DA2BEBF9E99}">
      <dgm:prSet/>
      <dgm:spPr/>
      <dgm:t>
        <a:bodyPr/>
        <a:lstStyle/>
        <a:p>
          <a:endParaRPr lang="es-ES"/>
        </a:p>
      </dgm:t>
    </dgm:pt>
    <dgm:pt modelId="{1DC8072A-DD6B-404D-BBFA-2D59E97A10B0}">
      <dgm:prSet custT="1"/>
      <dgm:spPr/>
      <dgm:t>
        <a:bodyPr/>
        <a:lstStyle/>
        <a:p>
          <a:r>
            <a:rPr lang="es-ES" sz="1600" dirty="0" smtClean="0"/>
            <a:t>Responsable de </a:t>
          </a:r>
        </a:p>
        <a:p>
          <a:r>
            <a:rPr lang="es-ES" sz="1600" dirty="0" smtClean="0"/>
            <a:t>ventas</a:t>
          </a:r>
        </a:p>
        <a:p>
          <a:r>
            <a:rPr lang="es-ES" sz="1600" dirty="0" smtClean="0"/>
            <a:t> (Antonio Pérez </a:t>
          </a:r>
          <a:r>
            <a:rPr lang="es-ES" sz="1400" dirty="0" smtClean="0"/>
            <a:t>)</a:t>
          </a:r>
          <a:endParaRPr lang="es-ES" sz="1400" dirty="0"/>
        </a:p>
      </dgm:t>
    </dgm:pt>
    <dgm:pt modelId="{5F8565F6-78ED-4978-BACC-967FACBF76F8}" type="sibTrans" cxnId="{EF5B6993-9FC2-4CE5-A4C6-8970FBA9C624}">
      <dgm:prSet/>
      <dgm:spPr/>
      <dgm:t>
        <a:bodyPr/>
        <a:lstStyle/>
        <a:p>
          <a:endParaRPr lang="es-ES"/>
        </a:p>
      </dgm:t>
    </dgm:pt>
    <dgm:pt modelId="{D9F80095-0010-44B6-9463-90D9ED651792}" type="parTrans" cxnId="{EF5B6993-9FC2-4CE5-A4C6-8970FBA9C624}">
      <dgm:prSet/>
      <dgm:spPr/>
      <dgm:t>
        <a:bodyPr/>
        <a:lstStyle/>
        <a:p>
          <a:endParaRPr lang="es-ES" dirty="0"/>
        </a:p>
      </dgm:t>
    </dgm:pt>
    <dgm:pt modelId="{7A7CF762-3B9E-4C7F-91C4-392D5ABDC78A}">
      <dgm:prSet custT="1"/>
      <dgm:spPr/>
      <dgm:t>
        <a:bodyPr/>
        <a:lstStyle/>
        <a:p>
          <a:r>
            <a:rPr lang="es-ES" sz="1400" dirty="0" smtClean="0"/>
            <a:t>Administrativos : 2</a:t>
          </a:r>
          <a:endParaRPr lang="es-ES" sz="1400" dirty="0"/>
        </a:p>
      </dgm:t>
    </dgm:pt>
    <dgm:pt modelId="{FF8212FE-151B-49DD-83C2-0EF841F77BB3}" type="parTrans" cxnId="{C3864246-C69B-45AF-9569-648D2143D078}">
      <dgm:prSet/>
      <dgm:spPr/>
      <dgm:t>
        <a:bodyPr/>
        <a:lstStyle/>
        <a:p>
          <a:endParaRPr lang="es-ES" dirty="0"/>
        </a:p>
      </dgm:t>
    </dgm:pt>
    <dgm:pt modelId="{766BCB23-35BA-4BA6-966F-0C69F10534B0}" type="sibTrans" cxnId="{C3864246-C69B-45AF-9569-648D2143D078}">
      <dgm:prSet/>
      <dgm:spPr/>
      <dgm:t>
        <a:bodyPr/>
        <a:lstStyle/>
        <a:p>
          <a:endParaRPr lang="es-ES"/>
        </a:p>
      </dgm:t>
    </dgm:pt>
    <dgm:pt modelId="{6481D033-E418-4F4A-B154-812941D06EB3}">
      <dgm:prSet custT="1"/>
      <dgm:spPr/>
      <dgm:t>
        <a:bodyPr/>
        <a:lstStyle/>
        <a:p>
          <a:r>
            <a:rPr lang="es-ES" sz="1400" dirty="0" smtClean="0"/>
            <a:t>Encargado de  calidad</a:t>
          </a:r>
          <a:endParaRPr lang="es-ES" sz="1400" dirty="0"/>
        </a:p>
      </dgm:t>
    </dgm:pt>
    <dgm:pt modelId="{698332EF-31FA-447B-AF2F-EC1BD1CD73C9}" type="parTrans" cxnId="{2ECA05B2-0A0E-48B9-BDD5-C7B440FABD14}">
      <dgm:prSet/>
      <dgm:spPr/>
      <dgm:t>
        <a:bodyPr/>
        <a:lstStyle/>
        <a:p>
          <a:endParaRPr lang="es-ES"/>
        </a:p>
      </dgm:t>
    </dgm:pt>
    <dgm:pt modelId="{E033E23B-0B27-4C9F-81B2-A4AFEEC84DDF}" type="sibTrans" cxnId="{2ECA05B2-0A0E-48B9-BDD5-C7B440FABD14}">
      <dgm:prSet/>
      <dgm:spPr/>
      <dgm:t>
        <a:bodyPr/>
        <a:lstStyle/>
        <a:p>
          <a:endParaRPr lang="es-ES"/>
        </a:p>
      </dgm:t>
    </dgm:pt>
    <dgm:pt modelId="{5F23083C-C664-4917-B1CE-1538D3479847}">
      <dgm:prSet custT="1"/>
      <dgm:spPr/>
      <dgm:t>
        <a:bodyPr/>
        <a:lstStyle/>
        <a:p>
          <a:r>
            <a:rPr lang="es-ES" sz="1400" dirty="0" smtClean="0"/>
            <a:t>Encargado  de mantenimiento</a:t>
          </a:r>
          <a:endParaRPr lang="es-ES" sz="1400" dirty="0"/>
        </a:p>
      </dgm:t>
    </dgm:pt>
    <dgm:pt modelId="{6826D52D-3178-4D16-9262-F81CDD8F2EB5}" type="sibTrans" cxnId="{1D22A35C-343D-4948-B8CB-7F68BEDAE654}">
      <dgm:prSet/>
      <dgm:spPr/>
      <dgm:t>
        <a:bodyPr/>
        <a:lstStyle/>
        <a:p>
          <a:endParaRPr lang="es-ES"/>
        </a:p>
      </dgm:t>
    </dgm:pt>
    <dgm:pt modelId="{BA75D2F1-B9F6-4FE1-AE8B-5FECC23F7C6C}" type="parTrans" cxnId="{1D22A35C-343D-4948-B8CB-7F68BEDAE654}">
      <dgm:prSet/>
      <dgm:spPr/>
      <dgm:t>
        <a:bodyPr/>
        <a:lstStyle/>
        <a:p>
          <a:endParaRPr lang="es-ES" dirty="0"/>
        </a:p>
      </dgm:t>
    </dgm:pt>
    <dgm:pt modelId="{2DA9138A-CFA3-47A5-B54D-541B166A97D7}" type="pres">
      <dgm:prSet presAssocID="{6C82F69C-1AB3-4849-8BF0-60998877CC0C}" presName="hierChild1" presStyleCnt="0">
        <dgm:presLayoutVars>
          <dgm:orgChart val="1"/>
          <dgm:chPref val="1"/>
          <dgm:dir/>
          <dgm:animOne val="branch"/>
          <dgm:animLvl val="lvl"/>
          <dgm:resizeHandles/>
        </dgm:presLayoutVars>
      </dgm:prSet>
      <dgm:spPr/>
      <dgm:t>
        <a:bodyPr/>
        <a:lstStyle/>
        <a:p>
          <a:endParaRPr lang="es-ES"/>
        </a:p>
      </dgm:t>
    </dgm:pt>
    <dgm:pt modelId="{6DFBD5B8-E3E2-4B15-AA97-4561DB60B645}" type="pres">
      <dgm:prSet presAssocID="{83C99878-C064-4EB2-9AAF-B9E4C484FB38}" presName="hierRoot1" presStyleCnt="0">
        <dgm:presLayoutVars>
          <dgm:hierBranch val="init"/>
        </dgm:presLayoutVars>
      </dgm:prSet>
      <dgm:spPr/>
    </dgm:pt>
    <dgm:pt modelId="{276CB74D-AFF3-4279-A41F-2A184101BEE5}" type="pres">
      <dgm:prSet presAssocID="{83C99878-C064-4EB2-9AAF-B9E4C484FB38}" presName="rootComposite1" presStyleCnt="0"/>
      <dgm:spPr/>
    </dgm:pt>
    <dgm:pt modelId="{C8F7A721-8E8F-4BAA-967E-507E54FE9D32}" type="pres">
      <dgm:prSet presAssocID="{83C99878-C064-4EB2-9AAF-B9E4C484FB38}" presName="rootText1" presStyleLbl="node0" presStyleIdx="0" presStyleCnt="2" custScaleX="169577" custScaleY="139943" custLinFactY="-35707" custLinFactNeighborX="-3289" custLinFactNeighborY="-100000">
        <dgm:presLayoutVars>
          <dgm:chPref val="3"/>
        </dgm:presLayoutVars>
      </dgm:prSet>
      <dgm:spPr/>
      <dgm:t>
        <a:bodyPr/>
        <a:lstStyle/>
        <a:p>
          <a:endParaRPr lang="es-ES"/>
        </a:p>
      </dgm:t>
    </dgm:pt>
    <dgm:pt modelId="{9EB9BEEB-A5C0-4517-A69C-DB10E924B327}" type="pres">
      <dgm:prSet presAssocID="{83C99878-C064-4EB2-9AAF-B9E4C484FB38}" presName="rootConnector1" presStyleLbl="node1" presStyleIdx="0" presStyleCnt="0"/>
      <dgm:spPr/>
      <dgm:t>
        <a:bodyPr/>
        <a:lstStyle/>
        <a:p>
          <a:endParaRPr lang="es-ES"/>
        </a:p>
      </dgm:t>
    </dgm:pt>
    <dgm:pt modelId="{E7E37305-4F5B-4A64-AE81-F0C821722FD8}" type="pres">
      <dgm:prSet presAssocID="{83C99878-C064-4EB2-9AAF-B9E4C484FB38}" presName="hierChild2" presStyleCnt="0"/>
      <dgm:spPr/>
    </dgm:pt>
    <dgm:pt modelId="{6527FE07-8D36-4385-911C-022B674C5AF6}" type="pres">
      <dgm:prSet presAssocID="{8C2D3647-D8C8-45DE-AB67-189AD5B0C77D}" presName="Name37" presStyleLbl="parChTrans1D2" presStyleIdx="0" presStyleCnt="6"/>
      <dgm:spPr/>
      <dgm:t>
        <a:bodyPr/>
        <a:lstStyle/>
        <a:p>
          <a:endParaRPr lang="es-ES"/>
        </a:p>
      </dgm:t>
    </dgm:pt>
    <dgm:pt modelId="{FD56C62C-CF30-44FD-A989-C5CEDD87B3D9}" type="pres">
      <dgm:prSet presAssocID="{759439FF-EBF0-420C-A4E1-BCEBB9F0C616}" presName="hierRoot2" presStyleCnt="0">
        <dgm:presLayoutVars>
          <dgm:hierBranch val="init"/>
        </dgm:presLayoutVars>
      </dgm:prSet>
      <dgm:spPr/>
    </dgm:pt>
    <dgm:pt modelId="{B3859000-E746-43AE-B5E3-7DDC1EA90F02}" type="pres">
      <dgm:prSet presAssocID="{759439FF-EBF0-420C-A4E1-BCEBB9F0C616}" presName="rootComposite" presStyleCnt="0"/>
      <dgm:spPr/>
    </dgm:pt>
    <dgm:pt modelId="{AD9B45FF-BDFD-48AD-9E8F-CBED958E8B7E}" type="pres">
      <dgm:prSet presAssocID="{759439FF-EBF0-420C-A4E1-BCEBB9F0C616}" presName="rootText" presStyleLbl="node2" presStyleIdx="0" presStyleCnt="6" custScaleX="103854" custScaleY="299285" custLinFactY="-10506" custLinFactNeighborX="4586" custLinFactNeighborY="-100000">
        <dgm:presLayoutVars>
          <dgm:chPref val="3"/>
        </dgm:presLayoutVars>
      </dgm:prSet>
      <dgm:spPr/>
      <dgm:t>
        <a:bodyPr/>
        <a:lstStyle/>
        <a:p>
          <a:endParaRPr lang="es-ES"/>
        </a:p>
      </dgm:t>
    </dgm:pt>
    <dgm:pt modelId="{AF12999F-E646-48D8-9A93-411537A1DC8E}" type="pres">
      <dgm:prSet presAssocID="{759439FF-EBF0-420C-A4E1-BCEBB9F0C616}" presName="rootConnector" presStyleLbl="node2" presStyleIdx="0" presStyleCnt="6"/>
      <dgm:spPr/>
      <dgm:t>
        <a:bodyPr/>
        <a:lstStyle/>
        <a:p>
          <a:endParaRPr lang="es-ES"/>
        </a:p>
      </dgm:t>
    </dgm:pt>
    <dgm:pt modelId="{74734C8D-9D22-43D4-AF58-B5ED328006FA}" type="pres">
      <dgm:prSet presAssocID="{759439FF-EBF0-420C-A4E1-BCEBB9F0C616}" presName="hierChild4" presStyleCnt="0"/>
      <dgm:spPr/>
    </dgm:pt>
    <dgm:pt modelId="{EFC60B6B-8ED5-47BF-A91D-4B8B76F49DC1}" type="pres">
      <dgm:prSet presAssocID="{FF8212FE-151B-49DD-83C2-0EF841F77BB3}" presName="Name37" presStyleLbl="parChTrans1D3" presStyleIdx="0" presStyleCnt="2"/>
      <dgm:spPr/>
      <dgm:t>
        <a:bodyPr/>
        <a:lstStyle/>
        <a:p>
          <a:endParaRPr lang="es-ES"/>
        </a:p>
      </dgm:t>
    </dgm:pt>
    <dgm:pt modelId="{327C94A1-7EF4-4D8D-A082-1CC6524AB352}" type="pres">
      <dgm:prSet presAssocID="{7A7CF762-3B9E-4C7F-91C4-392D5ABDC78A}" presName="hierRoot2" presStyleCnt="0">
        <dgm:presLayoutVars>
          <dgm:hierBranch val="init"/>
        </dgm:presLayoutVars>
      </dgm:prSet>
      <dgm:spPr/>
    </dgm:pt>
    <dgm:pt modelId="{7F3F1EC2-378D-4F0B-988B-10698A3CB1E7}" type="pres">
      <dgm:prSet presAssocID="{7A7CF762-3B9E-4C7F-91C4-392D5ABDC78A}" presName="rootComposite" presStyleCnt="0"/>
      <dgm:spPr/>
    </dgm:pt>
    <dgm:pt modelId="{1082112D-3840-452A-BD2C-25E6AF192E0D}" type="pres">
      <dgm:prSet presAssocID="{7A7CF762-3B9E-4C7F-91C4-392D5ABDC78A}" presName="rootText" presStyleLbl="node3" presStyleIdx="0" presStyleCnt="2" custScaleX="134281" custScaleY="107583" custLinFactNeighborX="-3286" custLinFactNeighborY="-64455">
        <dgm:presLayoutVars>
          <dgm:chPref val="3"/>
        </dgm:presLayoutVars>
      </dgm:prSet>
      <dgm:spPr/>
      <dgm:t>
        <a:bodyPr/>
        <a:lstStyle/>
        <a:p>
          <a:endParaRPr lang="es-ES"/>
        </a:p>
      </dgm:t>
    </dgm:pt>
    <dgm:pt modelId="{09510166-73E0-4C52-A5BD-B9648EF0F48C}" type="pres">
      <dgm:prSet presAssocID="{7A7CF762-3B9E-4C7F-91C4-392D5ABDC78A}" presName="rootConnector" presStyleLbl="node3" presStyleIdx="0" presStyleCnt="2"/>
      <dgm:spPr/>
      <dgm:t>
        <a:bodyPr/>
        <a:lstStyle/>
        <a:p>
          <a:endParaRPr lang="es-ES"/>
        </a:p>
      </dgm:t>
    </dgm:pt>
    <dgm:pt modelId="{0331B678-64C1-4FB0-84FC-E69E05C133F5}" type="pres">
      <dgm:prSet presAssocID="{7A7CF762-3B9E-4C7F-91C4-392D5ABDC78A}" presName="hierChild4" presStyleCnt="0"/>
      <dgm:spPr/>
    </dgm:pt>
    <dgm:pt modelId="{7B6A6D03-D041-4952-9004-3D0E6E70C767}" type="pres">
      <dgm:prSet presAssocID="{7A7CF762-3B9E-4C7F-91C4-392D5ABDC78A}" presName="hierChild5" presStyleCnt="0"/>
      <dgm:spPr/>
    </dgm:pt>
    <dgm:pt modelId="{C8E670F7-D73C-452B-8D6B-F6F25B89859C}" type="pres">
      <dgm:prSet presAssocID="{759439FF-EBF0-420C-A4E1-BCEBB9F0C616}" presName="hierChild5" presStyleCnt="0"/>
      <dgm:spPr/>
    </dgm:pt>
    <dgm:pt modelId="{4F78190D-4B6F-434E-B548-882E134AD31A}" type="pres">
      <dgm:prSet presAssocID="{B78DF6CB-E841-42C7-B2D1-D69DF493C66E}" presName="Name37" presStyleLbl="parChTrans1D2" presStyleIdx="1" presStyleCnt="6"/>
      <dgm:spPr/>
      <dgm:t>
        <a:bodyPr/>
        <a:lstStyle/>
        <a:p>
          <a:endParaRPr lang="es-ES"/>
        </a:p>
      </dgm:t>
    </dgm:pt>
    <dgm:pt modelId="{C532D6E4-6CD2-4512-9161-119B095DBECF}" type="pres">
      <dgm:prSet presAssocID="{39456647-C787-4CC7-B777-102C8260AAAC}" presName="hierRoot2" presStyleCnt="0">
        <dgm:presLayoutVars>
          <dgm:hierBranch val="init"/>
        </dgm:presLayoutVars>
      </dgm:prSet>
      <dgm:spPr/>
    </dgm:pt>
    <dgm:pt modelId="{78E318C4-1193-4385-AC5C-CAD4EB639794}" type="pres">
      <dgm:prSet presAssocID="{39456647-C787-4CC7-B777-102C8260AAAC}" presName="rootComposite" presStyleCnt="0"/>
      <dgm:spPr/>
    </dgm:pt>
    <dgm:pt modelId="{C56D6B39-5268-4725-B54E-E213900784BF}" type="pres">
      <dgm:prSet presAssocID="{39456647-C787-4CC7-B777-102C8260AAAC}" presName="rootText" presStyleLbl="node2" presStyleIdx="1" presStyleCnt="6" custScaleX="113045" custScaleY="299285" custLinFactY="-10506" custLinFactNeighborX="-521" custLinFactNeighborY="-100000">
        <dgm:presLayoutVars>
          <dgm:chPref val="3"/>
        </dgm:presLayoutVars>
      </dgm:prSet>
      <dgm:spPr/>
      <dgm:t>
        <a:bodyPr/>
        <a:lstStyle/>
        <a:p>
          <a:endParaRPr lang="es-ES"/>
        </a:p>
      </dgm:t>
    </dgm:pt>
    <dgm:pt modelId="{A70384A4-9066-416B-9375-15D1CDDA3FD2}" type="pres">
      <dgm:prSet presAssocID="{39456647-C787-4CC7-B777-102C8260AAAC}" presName="rootConnector" presStyleLbl="node2" presStyleIdx="1" presStyleCnt="6"/>
      <dgm:spPr/>
      <dgm:t>
        <a:bodyPr/>
        <a:lstStyle/>
        <a:p>
          <a:endParaRPr lang="es-ES"/>
        </a:p>
      </dgm:t>
    </dgm:pt>
    <dgm:pt modelId="{1396AEA6-0704-49DD-B704-E24C1AF0FF7A}" type="pres">
      <dgm:prSet presAssocID="{39456647-C787-4CC7-B777-102C8260AAAC}" presName="hierChild4" presStyleCnt="0"/>
      <dgm:spPr/>
    </dgm:pt>
    <dgm:pt modelId="{98BF03A3-75F6-4198-90C5-F3C897870066}" type="pres">
      <dgm:prSet presAssocID="{39456647-C787-4CC7-B777-102C8260AAAC}" presName="hierChild5" presStyleCnt="0"/>
      <dgm:spPr/>
    </dgm:pt>
    <dgm:pt modelId="{2B11D96A-552D-459B-9888-2B22610ED1EF}" type="pres">
      <dgm:prSet presAssocID="{D99C26BB-5993-4833-AC05-01CD83DAD6BC}" presName="Name37" presStyleLbl="parChTrans1D2" presStyleIdx="2" presStyleCnt="6"/>
      <dgm:spPr/>
      <dgm:t>
        <a:bodyPr/>
        <a:lstStyle/>
        <a:p>
          <a:endParaRPr lang="es-ES"/>
        </a:p>
      </dgm:t>
    </dgm:pt>
    <dgm:pt modelId="{6C00C43D-2358-43DD-95DB-5F7A540D037C}" type="pres">
      <dgm:prSet presAssocID="{343420BD-6A73-4E21-B971-65D8B99EDB5E}" presName="hierRoot2" presStyleCnt="0">
        <dgm:presLayoutVars>
          <dgm:hierBranch val="init"/>
        </dgm:presLayoutVars>
      </dgm:prSet>
      <dgm:spPr/>
    </dgm:pt>
    <dgm:pt modelId="{BF23BB7B-8B0E-4A20-A1D0-DD90455B6224}" type="pres">
      <dgm:prSet presAssocID="{343420BD-6A73-4E21-B971-65D8B99EDB5E}" presName="rootComposite" presStyleCnt="0"/>
      <dgm:spPr/>
    </dgm:pt>
    <dgm:pt modelId="{D43DE835-F26D-4462-9A23-B3EF1F89100E}" type="pres">
      <dgm:prSet presAssocID="{343420BD-6A73-4E21-B971-65D8B99EDB5E}" presName="rootText" presStyleLbl="node2" presStyleIdx="2" presStyleCnt="6" custScaleY="291518" custLinFactY="-10506" custLinFactNeighborX="-5628" custLinFactNeighborY="-100000">
        <dgm:presLayoutVars>
          <dgm:chPref val="3"/>
        </dgm:presLayoutVars>
      </dgm:prSet>
      <dgm:spPr/>
      <dgm:t>
        <a:bodyPr/>
        <a:lstStyle/>
        <a:p>
          <a:endParaRPr lang="es-ES"/>
        </a:p>
      </dgm:t>
    </dgm:pt>
    <dgm:pt modelId="{9B4C637D-CC8D-4DB8-A331-A8AE6BD8404D}" type="pres">
      <dgm:prSet presAssocID="{343420BD-6A73-4E21-B971-65D8B99EDB5E}" presName="rootConnector" presStyleLbl="node2" presStyleIdx="2" presStyleCnt="6"/>
      <dgm:spPr/>
      <dgm:t>
        <a:bodyPr/>
        <a:lstStyle/>
        <a:p>
          <a:endParaRPr lang="es-ES"/>
        </a:p>
      </dgm:t>
    </dgm:pt>
    <dgm:pt modelId="{75871BAC-F6A7-42B3-A686-49A69CF4573A}" type="pres">
      <dgm:prSet presAssocID="{343420BD-6A73-4E21-B971-65D8B99EDB5E}" presName="hierChild4" presStyleCnt="0"/>
      <dgm:spPr/>
    </dgm:pt>
    <dgm:pt modelId="{38624272-6CAB-425F-8DD0-70F83EF37B7A}" type="pres">
      <dgm:prSet presAssocID="{343420BD-6A73-4E21-B971-65D8B99EDB5E}" presName="hierChild5" presStyleCnt="0"/>
      <dgm:spPr/>
    </dgm:pt>
    <dgm:pt modelId="{D1949284-9E52-4D04-9BAC-D17604B3F692}" type="pres">
      <dgm:prSet presAssocID="{D9F80095-0010-44B6-9463-90D9ED651792}" presName="Name37" presStyleLbl="parChTrans1D2" presStyleIdx="3" presStyleCnt="6"/>
      <dgm:spPr/>
      <dgm:t>
        <a:bodyPr/>
        <a:lstStyle/>
        <a:p>
          <a:endParaRPr lang="es-ES"/>
        </a:p>
      </dgm:t>
    </dgm:pt>
    <dgm:pt modelId="{BEB3E98E-F9FA-4767-B750-BA0D17AE60B9}" type="pres">
      <dgm:prSet presAssocID="{1DC8072A-DD6B-404D-BBFA-2D59E97A10B0}" presName="hierRoot2" presStyleCnt="0">
        <dgm:presLayoutVars>
          <dgm:hierBranch val="init"/>
        </dgm:presLayoutVars>
      </dgm:prSet>
      <dgm:spPr/>
    </dgm:pt>
    <dgm:pt modelId="{760771EC-7CF4-4CBE-A964-80A8402F616B}" type="pres">
      <dgm:prSet presAssocID="{1DC8072A-DD6B-404D-BBFA-2D59E97A10B0}" presName="rootComposite" presStyleCnt="0"/>
      <dgm:spPr/>
    </dgm:pt>
    <dgm:pt modelId="{CA070BF4-AC31-4CCC-940C-158FB8077ABD}" type="pres">
      <dgm:prSet presAssocID="{1DC8072A-DD6B-404D-BBFA-2D59E97A10B0}" presName="rootText" presStyleLbl="node2" presStyleIdx="3" presStyleCnt="6" custScaleY="299285" custLinFactY="-13754" custLinFactNeighborX="-4900" custLinFactNeighborY="-100000">
        <dgm:presLayoutVars>
          <dgm:chPref val="3"/>
        </dgm:presLayoutVars>
      </dgm:prSet>
      <dgm:spPr/>
      <dgm:t>
        <a:bodyPr/>
        <a:lstStyle/>
        <a:p>
          <a:endParaRPr lang="es-ES"/>
        </a:p>
      </dgm:t>
    </dgm:pt>
    <dgm:pt modelId="{9283CFFC-5260-4781-AC58-8696E582E0A0}" type="pres">
      <dgm:prSet presAssocID="{1DC8072A-DD6B-404D-BBFA-2D59E97A10B0}" presName="rootConnector" presStyleLbl="node2" presStyleIdx="3" presStyleCnt="6"/>
      <dgm:spPr/>
      <dgm:t>
        <a:bodyPr/>
        <a:lstStyle/>
        <a:p>
          <a:endParaRPr lang="es-ES"/>
        </a:p>
      </dgm:t>
    </dgm:pt>
    <dgm:pt modelId="{FD42A5B7-AB7D-4F9D-946B-DA2D22644553}" type="pres">
      <dgm:prSet presAssocID="{1DC8072A-DD6B-404D-BBFA-2D59E97A10B0}" presName="hierChild4" presStyleCnt="0"/>
      <dgm:spPr/>
    </dgm:pt>
    <dgm:pt modelId="{222D28C1-DEBD-4D70-8C51-DF7E929F5EDA}" type="pres">
      <dgm:prSet presAssocID="{1DC8072A-DD6B-404D-BBFA-2D59E97A10B0}" presName="hierChild5" presStyleCnt="0"/>
      <dgm:spPr/>
    </dgm:pt>
    <dgm:pt modelId="{E1CAA3F6-498F-4E82-B214-0B96FF9C0C2F}" type="pres">
      <dgm:prSet presAssocID="{EC57A905-A52D-4E0D-9B98-1D47359C1455}" presName="Name37" presStyleLbl="parChTrans1D2" presStyleIdx="4" presStyleCnt="6"/>
      <dgm:spPr/>
      <dgm:t>
        <a:bodyPr/>
        <a:lstStyle/>
        <a:p>
          <a:endParaRPr lang="es-ES"/>
        </a:p>
      </dgm:t>
    </dgm:pt>
    <dgm:pt modelId="{50344405-8061-41D0-99FA-D041BF169A04}" type="pres">
      <dgm:prSet presAssocID="{511A8DD4-AF9C-4D41-8195-9328C46214B5}" presName="hierRoot2" presStyleCnt="0">
        <dgm:presLayoutVars>
          <dgm:hierBranch val="init"/>
        </dgm:presLayoutVars>
      </dgm:prSet>
      <dgm:spPr/>
    </dgm:pt>
    <dgm:pt modelId="{D594AD56-96E1-43F2-83EE-634CAD23B886}" type="pres">
      <dgm:prSet presAssocID="{511A8DD4-AF9C-4D41-8195-9328C46214B5}" presName="rootComposite" presStyleCnt="0"/>
      <dgm:spPr/>
    </dgm:pt>
    <dgm:pt modelId="{543B73D6-3F41-41E2-AA30-5C82DBBC8D62}" type="pres">
      <dgm:prSet presAssocID="{511A8DD4-AF9C-4D41-8195-9328C46214B5}" presName="rootText" presStyleLbl="node2" presStyleIdx="4" presStyleCnt="6" custScaleY="291518" custLinFactY="-10506" custLinFactNeighborX="-6099" custLinFactNeighborY="-100000">
        <dgm:presLayoutVars>
          <dgm:chPref val="3"/>
        </dgm:presLayoutVars>
      </dgm:prSet>
      <dgm:spPr/>
      <dgm:t>
        <a:bodyPr/>
        <a:lstStyle/>
        <a:p>
          <a:endParaRPr lang="es-ES"/>
        </a:p>
      </dgm:t>
    </dgm:pt>
    <dgm:pt modelId="{830CB744-07DE-46F1-89DF-F03C1291DA5C}" type="pres">
      <dgm:prSet presAssocID="{511A8DD4-AF9C-4D41-8195-9328C46214B5}" presName="rootConnector" presStyleLbl="node2" presStyleIdx="4" presStyleCnt="6"/>
      <dgm:spPr/>
      <dgm:t>
        <a:bodyPr/>
        <a:lstStyle/>
        <a:p>
          <a:endParaRPr lang="es-ES"/>
        </a:p>
      </dgm:t>
    </dgm:pt>
    <dgm:pt modelId="{BCC7A583-F4CE-468F-80CB-667DB601AB75}" type="pres">
      <dgm:prSet presAssocID="{511A8DD4-AF9C-4D41-8195-9328C46214B5}" presName="hierChild4" presStyleCnt="0"/>
      <dgm:spPr/>
    </dgm:pt>
    <dgm:pt modelId="{E2770F0D-CA62-40C0-8A1C-BB0B2EB0D2D2}" type="pres">
      <dgm:prSet presAssocID="{511A8DD4-AF9C-4D41-8195-9328C46214B5}" presName="hierChild5" presStyleCnt="0"/>
      <dgm:spPr/>
    </dgm:pt>
    <dgm:pt modelId="{46D19164-47C1-4FFF-8EDA-B00D5F8B770E}" type="pres">
      <dgm:prSet presAssocID="{25237163-8D64-4EC6-9180-3E672971DE14}" presName="Name37" presStyleLbl="parChTrans1D2" presStyleIdx="5" presStyleCnt="6"/>
      <dgm:spPr/>
      <dgm:t>
        <a:bodyPr/>
        <a:lstStyle/>
        <a:p>
          <a:endParaRPr lang="es-ES"/>
        </a:p>
      </dgm:t>
    </dgm:pt>
    <dgm:pt modelId="{EB3766D7-7236-4E9B-8C0C-B9127018C120}" type="pres">
      <dgm:prSet presAssocID="{C56C41AF-A9A3-4479-8C7D-8E1BD4AE74A8}" presName="hierRoot2" presStyleCnt="0">
        <dgm:presLayoutVars>
          <dgm:hierBranch val="init"/>
        </dgm:presLayoutVars>
      </dgm:prSet>
      <dgm:spPr/>
    </dgm:pt>
    <dgm:pt modelId="{914CB39F-136D-4F05-B3E4-856D6C66C375}" type="pres">
      <dgm:prSet presAssocID="{C56C41AF-A9A3-4479-8C7D-8E1BD4AE74A8}" presName="rootComposite" presStyleCnt="0"/>
      <dgm:spPr/>
    </dgm:pt>
    <dgm:pt modelId="{5CAB2671-2A85-4242-805A-4BA48AB4A9AB}" type="pres">
      <dgm:prSet presAssocID="{C56C41AF-A9A3-4479-8C7D-8E1BD4AE74A8}" presName="rootText" presStyleLbl="node2" presStyleIdx="5" presStyleCnt="6" custScaleX="100136" custScaleY="287937" custLinFactY="-10506" custLinFactNeighborX="-11205" custLinFactNeighborY="-100000">
        <dgm:presLayoutVars>
          <dgm:chPref val="3"/>
        </dgm:presLayoutVars>
      </dgm:prSet>
      <dgm:spPr/>
      <dgm:t>
        <a:bodyPr/>
        <a:lstStyle/>
        <a:p>
          <a:endParaRPr lang="es-ES"/>
        </a:p>
      </dgm:t>
    </dgm:pt>
    <dgm:pt modelId="{ED1EE8FC-E17E-465F-B674-DE05889FA69A}" type="pres">
      <dgm:prSet presAssocID="{C56C41AF-A9A3-4479-8C7D-8E1BD4AE74A8}" presName="rootConnector" presStyleLbl="node2" presStyleIdx="5" presStyleCnt="6"/>
      <dgm:spPr/>
      <dgm:t>
        <a:bodyPr/>
        <a:lstStyle/>
        <a:p>
          <a:endParaRPr lang="es-ES"/>
        </a:p>
      </dgm:t>
    </dgm:pt>
    <dgm:pt modelId="{E19073C4-4CB8-4EC3-8B79-08DDA8C62DA7}" type="pres">
      <dgm:prSet presAssocID="{C56C41AF-A9A3-4479-8C7D-8E1BD4AE74A8}" presName="hierChild4" presStyleCnt="0"/>
      <dgm:spPr/>
    </dgm:pt>
    <dgm:pt modelId="{B42E51D0-A711-48A5-B346-45E836DB252F}" type="pres">
      <dgm:prSet presAssocID="{BA75D2F1-B9F6-4FE1-AE8B-5FECC23F7C6C}" presName="Name37" presStyleLbl="parChTrans1D3" presStyleIdx="1" presStyleCnt="2"/>
      <dgm:spPr/>
      <dgm:t>
        <a:bodyPr/>
        <a:lstStyle/>
        <a:p>
          <a:endParaRPr lang="es-ES"/>
        </a:p>
      </dgm:t>
    </dgm:pt>
    <dgm:pt modelId="{5716C5E5-E6EB-4448-8D00-658DC567A916}" type="pres">
      <dgm:prSet presAssocID="{5F23083C-C664-4917-B1CE-1538D3479847}" presName="hierRoot2" presStyleCnt="0">
        <dgm:presLayoutVars>
          <dgm:hierBranch val="init"/>
        </dgm:presLayoutVars>
      </dgm:prSet>
      <dgm:spPr/>
    </dgm:pt>
    <dgm:pt modelId="{8013F4EF-7AF0-4F50-97A1-118772A720DE}" type="pres">
      <dgm:prSet presAssocID="{5F23083C-C664-4917-B1CE-1538D3479847}" presName="rootComposite" presStyleCnt="0"/>
      <dgm:spPr/>
    </dgm:pt>
    <dgm:pt modelId="{75DE4621-3B04-435F-9E58-7975CCB9D581}" type="pres">
      <dgm:prSet presAssocID="{5F23083C-C664-4917-B1CE-1538D3479847}" presName="rootText" presStyleLbl="node3" presStyleIdx="1" presStyleCnt="2" custScaleX="125364" custLinFactNeighborX="171" custLinFactNeighborY="-48203">
        <dgm:presLayoutVars>
          <dgm:chPref val="3"/>
        </dgm:presLayoutVars>
      </dgm:prSet>
      <dgm:spPr/>
      <dgm:t>
        <a:bodyPr/>
        <a:lstStyle/>
        <a:p>
          <a:endParaRPr lang="es-ES"/>
        </a:p>
      </dgm:t>
    </dgm:pt>
    <dgm:pt modelId="{BEBC9984-0497-4C5C-BBB6-C9A0C12D0E19}" type="pres">
      <dgm:prSet presAssocID="{5F23083C-C664-4917-B1CE-1538D3479847}" presName="rootConnector" presStyleLbl="node3" presStyleIdx="1" presStyleCnt="2"/>
      <dgm:spPr/>
      <dgm:t>
        <a:bodyPr/>
        <a:lstStyle/>
        <a:p>
          <a:endParaRPr lang="es-ES"/>
        </a:p>
      </dgm:t>
    </dgm:pt>
    <dgm:pt modelId="{CA2F3308-3B6D-49E0-A6CA-BEC5DB3D8E7C}" type="pres">
      <dgm:prSet presAssocID="{5F23083C-C664-4917-B1CE-1538D3479847}" presName="hierChild4" presStyleCnt="0"/>
      <dgm:spPr/>
    </dgm:pt>
    <dgm:pt modelId="{EEBD76BF-BFA6-4EDE-BCA0-66D62CE1325F}" type="pres">
      <dgm:prSet presAssocID="{5F23083C-C664-4917-B1CE-1538D3479847}" presName="hierChild5" presStyleCnt="0"/>
      <dgm:spPr/>
    </dgm:pt>
    <dgm:pt modelId="{591E017F-13FF-46C4-90F2-022AB72208CC}" type="pres">
      <dgm:prSet presAssocID="{C56C41AF-A9A3-4479-8C7D-8E1BD4AE74A8}" presName="hierChild5" presStyleCnt="0"/>
      <dgm:spPr/>
    </dgm:pt>
    <dgm:pt modelId="{4AE57951-67F8-43F2-94E3-A5DFFB59D1C9}" type="pres">
      <dgm:prSet presAssocID="{83C99878-C064-4EB2-9AAF-B9E4C484FB38}" presName="hierChild3" presStyleCnt="0"/>
      <dgm:spPr/>
    </dgm:pt>
    <dgm:pt modelId="{DF26CD41-C83C-4812-9EBA-16686C48B1DF}" type="pres">
      <dgm:prSet presAssocID="{6481D033-E418-4F4A-B154-812941D06EB3}" presName="hierRoot1" presStyleCnt="0">
        <dgm:presLayoutVars>
          <dgm:hierBranch val="init"/>
        </dgm:presLayoutVars>
      </dgm:prSet>
      <dgm:spPr/>
    </dgm:pt>
    <dgm:pt modelId="{84987AF1-37A8-40BD-B195-94E512D2FF5F}" type="pres">
      <dgm:prSet presAssocID="{6481D033-E418-4F4A-B154-812941D06EB3}" presName="rootComposite1" presStyleCnt="0"/>
      <dgm:spPr/>
    </dgm:pt>
    <dgm:pt modelId="{C5F62FB2-EC43-49EA-9988-C97BE340F751}" type="pres">
      <dgm:prSet presAssocID="{6481D033-E418-4F4A-B154-812941D06EB3}" presName="rootText1" presStyleLbl="node0" presStyleIdx="1" presStyleCnt="2" custLinFactY="200000" custLinFactNeighborX="54283" custLinFactNeighborY="268747">
        <dgm:presLayoutVars>
          <dgm:chPref val="3"/>
        </dgm:presLayoutVars>
      </dgm:prSet>
      <dgm:spPr/>
      <dgm:t>
        <a:bodyPr/>
        <a:lstStyle/>
        <a:p>
          <a:endParaRPr lang="es-ES"/>
        </a:p>
      </dgm:t>
    </dgm:pt>
    <dgm:pt modelId="{F33AADBE-99F6-4A89-A16C-338D2A24C923}" type="pres">
      <dgm:prSet presAssocID="{6481D033-E418-4F4A-B154-812941D06EB3}" presName="rootConnector1" presStyleLbl="node1" presStyleIdx="0" presStyleCnt="0"/>
      <dgm:spPr/>
      <dgm:t>
        <a:bodyPr/>
        <a:lstStyle/>
        <a:p>
          <a:endParaRPr lang="es-ES"/>
        </a:p>
      </dgm:t>
    </dgm:pt>
    <dgm:pt modelId="{0B69EDD6-3B91-44A6-99B8-3C5FD1160FE2}" type="pres">
      <dgm:prSet presAssocID="{6481D033-E418-4F4A-B154-812941D06EB3}" presName="hierChild2" presStyleCnt="0"/>
      <dgm:spPr/>
    </dgm:pt>
    <dgm:pt modelId="{B2CDC785-0D52-4960-9FE5-AC34AA68712D}" type="pres">
      <dgm:prSet presAssocID="{6481D033-E418-4F4A-B154-812941D06EB3}" presName="hierChild3" presStyleCnt="0"/>
      <dgm:spPr/>
    </dgm:pt>
  </dgm:ptLst>
  <dgm:cxnLst>
    <dgm:cxn modelId="{9D63D0B3-381D-4F74-836E-EFD8122024A5}" type="presOf" srcId="{FF8212FE-151B-49DD-83C2-0EF841F77BB3}" destId="{EFC60B6B-8ED5-47BF-A91D-4B8B76F49DC1}" srcOrd="0" destOrd="0" presId="urn:microsoft.com/office/officeart/2005/8/layout/orgChart1"/>
    <dgm:cxn modelId="{A420B90C-59A8-4113-9EEA-7EB272288739}" type="presOf" srcId="{BA75D2F1-B9F6-4FE1-AE8B-5FECC23F7C6C}" destId="{B42E51D0-A711-48A5-B346-45E836DB252F}" srcOrd="0" destOrd="0" presId="urn:microsoft.com/office/officeart/2005/8/layout/orgChart1"/>
    <dgm:cxn modelId="{1D22A35C-343D-4948-B8CB-7F68BEDAE654}" srcId="{C56C41AF-A9A3-4479-8C7D-8E1BD4AE74A8}" destId="{5F23083C-C664-4917-B1CE-1538D3479847}" srcOrd="0" destOrd="0" parTransId="{BA75D2F1-B9F6-4FE1-AE8B-5FECC23F7C6C}" sibTransId="{6826D52D-3178-4D16-9262-F81CDD8F2EB5}"/>
    <dgm:cxn modelId="{CFC74B8E-AED4-4A14-8533-E789930162C4}" type="presOf" srcId="{511A8DD4-AF9C-4D41-8195-9328C46214B5}" destId="{543B73D6-3F41-41E2-AA30-5C82DBBC8D62}" srcOrd="0" destOrd="0" presId="urn:microsoft.com/office/officeart/2005/8/layout/orgChart1"/>
    <dgm:cxn modelId="{520880AA-6554-4458-A9CD-4B25F8ED0C91}" type="presOf" srcId="{39456647-C787-4CC7-B777-102C8260AAAC}" destId="{C56D6B39-5268-4725-B54E-E213900784BF}" srcOrd="0" destOrd="0" presId="urn:microsoft.com/office/officeart/2005/8/layout/orgChart1"/>
    <dgm:cxn modelId="{50D39FEF-2E58-4878-A325-55A47453797A}" type="presOf" srcId="{343420BD-6A73-4E21-B971-65D8B99EDB5E}" destId="{D43DE835-F26D-4462-9A23-B3EF1F89100E}" srcOrd="0" destOrd="0" presId="urn:microsoft.com/office/officeart/2005/8/layout/orgChart1"/>
    <dgm:cxn modelId="{3F685E79-66B8-4C48-A87B-00B278A12796}" type="presOf" srcId="{511A8DD4-AF9C-4D41-8195-9328C46214B5}" destId="{830CB744-07DE-46F1-89DF-F03C1291DA5C}" srcOrd="1" destOrd="0" presId="urn:microsoft.com/office/officeart/2005/8/layout/orgChart1"/>
    <dgm:cxn modelId="{585BAE9F-7503-4346-BB99-015684DF7022}" type="presOf" srcId="{7A7CF762-3B9E-4C7F-91C4-392D5ABDC78A}" destId="{1082112D-3840-452A-BD2C-25E6AF192E0D}" srcOrd="0" destOrd="0" presId="urn:microsoft.com/office/officeart/2005/8/layout/orgChart1"/>
    <dgm:cxn modelId="{368B2A03-7BD0-45EF-A494-5E4DF35CA4F9}" type="presOf" srcId="{5F23083C-C664-4917-B1CE-1538D3479847}" destId="{75DE4621-3B04-435F-9E58-7975CCB9D581}" srcOrd="0" destOrd="0" presId="urn:microsoft.com/office/officeart/2005/8/layout/orgChart1"/>
    <dgm:cxn modelId="{9561472D-7592-4C48-A314-DEEDBDF151CD}" type="presOf" srcId="{6481D033-E418-4F4A-B154-812941D06EB3}" destId="{C5F62FB2-EC43-49EA-9988-C97BE340F751}" srcOrd="0" destOrd="0" presId="urn:microsoft.com/office/officeart/2005/8/layout/orgChart1"/>
    <dgm:cxn modelId="{4F8B00E9-3F3A-499B-8DB0-E0B29E0DB001}" type="presOf" srcId="{C56C41AF-A9A3-4479-8C7D-8E1BD4AE74A8}" destId="{5CAB2671-2A85-4242-805A-4BA48AB4A9AB}" srcOrd="0" destOrd="0" presId="urn:microsoft.com/office/officeart/2005/8/layout/orgChart1"/>
    <dgm:cxn modelId="{DAB5ED72-2F4A-4443-8761-032133381BB6}" srcId="{6C82F69C-1AB3-4849-8BF0-60998877CC0C}" destId="{83C99878-C064-4EB2-9AAF-B9E4C484FB38}" srcOrd="0" destOrd="0" parTransId="{2F639ED6-2B64-4AE8-B9FA-B0DE1F74C048}" sibTransId="{220DD4B4-D8A8-46CA-81A5-B1BB23A3384B}"/>
    <dgm:cxn modelId="{83497350-E13B-4ACB-90C4-378E28AEBAC7}" type="presOf" srcId="{25237163-8D64-4EC6-9180-3E672971DE14}" destId="{46D19164-47C1-4FFF-8EDA-B00D5F8B770E}" srcOrd="0" destOrd="0" presId="urn:microsoft.com/office/officeart/2005/8/layout/orgChart1"/>
    <dgm:cxn modelId="{AB7BE7E1-4E77-4CBB-97EB-96536AAEE64F}" srcId="{83C99878-C064-4EB2-9AAF-B9E4C484FB38}" destId="{C56C41AF-A9A3-4479-8C7D-8E1BD4AE74A8}" srcOrd="5" destOrd="0" parTransId="{25237163-8D64-4EC6-9180-3E672971DE14}" sibTransId="{CEC42052-8A8D-42E0-957E-43A3ED63B17E}"/>
    <dgm:cxn modelId="{C3864246-C69B-45AF-9569-648D2143D078}" srcId="{759439FF-EBF0-420C-A4E1-BCEBB9F0C616}" destId="{7A7CF762-3B9E-4C7F-91C4-392D5ABDC78A}" srcOrd="0" destOrd="0" parTransId="{FF8212FE-151B-49DD-83C2-0EF841F77BB3}" sibTransId="{766BCB23-35BA-4BA6-966F-0C69F10534B0}"/>
    <dgm:cxn modelId="{6EC958B3-3D4D-43CA-BAAE-F960D42EC33D}" type="presOf" srcId="{7A7CF762-3B9E-4C7F-91C4-392D5ABDC78A}" destId="{09510166-73E0-4C52-A5BD-B9648EF0F48C}" srcOrd="1" destOrd="0" presId="urn:microsoft.com/office/officeart/2005/8/layout/orgChart1"/>
    <dgm:cxn modelId="{8A0D32FE-A01B-4E64-BD57-B02319E51B9B}" type="presOf" srcId="{5F23083C-C664-4917-B1CE-1538D3479847}" destId="{BEBC9984-0497-4C5C-BBB6-C9A0C12D0E19}" srcOrd="1" destOrd="0" presId="urn:microsoft.com/office/officeart/2005/8/layout/orgChart1"/>
    <dgm:cxn modelId="{4E6FBFAD-69E1-462A-9CCE-C37A16156ACD}" type="presOf" srcId="{1DC8072A-DD6B-404D-BBFA-2D59E97A10B0}" destId="{CA070BF4-AC31-4CCC-940C-158FB8077ABD}" srcOrd="0" destOrd="0" presId="urn:microsoft.com/office/officeart/2005/8/layout/orgChart1"/>
    <dgm:cxn modelId="{8BC83D44-D0B5-4953-9E8F-A18DAAB0492C}" srcId="{83C99878-C064-4EB2-9AAF-B9E4C484FB38}" destId="{39456647-C787-4CC7-B777-102C8260AAAC}" srcOrd="1" destOrd="0" parTransId="{B78DF6CB-E841-42C7-B2D1-D69DF493C66E}" sibTransId="{EDBE8DE3-B246-4194-9DDE-B7F9104CE1FE}"/>
    <dgm:cxn modelId="{0B069C82-D040-4066-B57D-8C7079DE4FA5}" type="presOf" srcId="{343420BD-6A73-4E21-B971-65D8B99EDB5E}" destId="{9B4C637D-CC8D-4DB8-A331-A8AE6BD8404D}" srcOrd="1" destOrd="0" presId="urn:microsoft.com/office/officeart/2005/8/layout/orgChart1"/>
    <dgm:cxn modelId="{91757F2E-8BBB-4C40-AE88-0EF4599BDA73}" type="presOf" srcId="{1DC8072A-DD6B-404D-BBFA-2D59E97A10B0}" destId="{9283CFFC-5260-4781-AC58-8696E582E0A0}" srcOrd="1" destOrd="0" presId="urn:microsoft.com/office/officeart/2005/8/layout/orgChart1"/>
    <dgm:cxn modelId="{C1B49D10-D022-411B-A296-16541230E6A5}" type="presOf" srcId="{EC57A905-A52D-4E0D-9B98-1D47359C1455}" destId="{E1CAA3F6-498F-4E82-B214-0B96FF9C0C2F}" srcOrd="0" destOrd="0" presId="urn:microsoft.com/office/officeart/2005/8/layout/orgChart1"/>
    <dgm:cxn modelId="{F7F85EC6-78AE-499E-9734-595A666ECBE4}" type="presOf" srcId="{83C99878-C064-4EB2-9AAF-B9E4C484FB38}" destId="{C8F7A721-8E8F-4BAA-967E-507E54FE9D32}" srcOrd="0" destOrd="0" presId="urn:microsoft.com/office/officeart/2005/8/layout/orgChart1"/>
    <dgm:cxn modelId="{905187A9-1F7C-4B41-A691-1B9A020E97CB}" type="presOf" srcId="{759439FF-EBF0-420C-A4E1-BCEBB9F0C616}" destId="{AF12999F-E646-48D8-9A93-411537A1DC8E}" srcOrd="1" destOrd="0" presId="urn:microsoft.com/office/officeart/2005/8/layout/orgChart1"/>
    <dgm:cxn modelId="{CD96172B-756E-4020-9BA9-78878E8C6E4B}" type="presOf" srcId="{8C2D3647-D8C8-45DE-AB67-189AD5B0C77D}" destId="{6527FE07-8D36-4385-911C-022B674C5AF6}" srcOrd="0" destOrd="0" presId="urn:microsoft.com/office/officeart/2005/8/layout/orgChart1"/>
    <dgm:cxn modelId="{5BFB4AC0-621D-4330-9B2B-52E3EBDD4CBE}" type="presOf" srcId="{83C99878-C064-4EB2-9AAF-B9E4C484FB38}" destId="{9EB9BEEB-A5C0-4517-A69C-DB10E924B327}" srcOrd="1" destOrd="0" presId="urn:microsoft.com/office/officeart/2005/8/layout/orgChart1"/>
    <dgm:cxn modelId="{16CD6A1F-61F4-4C1D-8E4D-510B9943EB7A}" type="presOf" srcId="{6C82F69C-1AB3-4849-8BF0-60998877CC0C}" destId="{2DA9138A-CFA3-47A5-B54D-541B166A97D7}" srcOrd="0" destOrd="0" presId="urn:microsoft.com/office/officeart/2005/8/layout/orgChart1"/>
    <dgm:cxn modelId="{4B0E1017-AB04-45A4-B8B5-54F5B75CF708}" type="presOf" srcId="{B78DF6CB-E841-42C7-B2D1-D69DF493C66E}" destId="{4F78190D-4B6F-434E-B548-882E134AD31A}" srcOrd="0" destOrd="0" presId="urn:microsoft.com/office/officeart/2005/8/layout/orgChart1"/>
    <dgm:cxn modelId="{2ECA05B2-0A0E-48B9-BDD5-C7B440FABD14}" srcId="{6C82F69C-1AB3-4849-8BF0-60998877CC0C}" destId="{6481D033-E418-4F4A-B154-812941D06EB3}" srcOrd="1" destOrd="0" parTransId="{698332EF-31FA-447B-AF2F-EC1BD1CD73C9}" sibTransId="{E033E23B-0B27-4C9F-81B2-A4AFEEC84DDF}"/>
    <dgm:cxn modelId="{EF5B6993-9FC2-4CE5-A4C6-8970FBA9C624}" srcId="{83C99878-C064-4EB2-9AAF-B9E4C484FB38}" destId="{1DC8072A-DD6B-404D-BBFA-2D59E97A10B0}" srcOrd="3" destOrd="0" parTransId="{D9F80095-0010-44B6-9463-90D9ED651792}" sibTransId="{5F8565F6-78ED-4978-BACC-967FACBF76F8}"/>
    <dgm:cxn modelId="{FB2470D0-2766-42D1-A6AE-B11F0AF36056}" type="presOf" srcId="{C56C41AF-A9A3-4479-8C7D-8E1BD4AE74A8}" destId="{ED1EE8FC-E17E-465F-B674-DE05889FA69A}" srcOrd="1" destOrd="0" presId="urn:microsoft.com/office/officeart/2005/8/layout/orgChart1"/>
    <dgm:cxn modelId="{E86D69DC-AFC0-4BE8-BC7D-C08AFEFF8699}" srcId="{83C99878-C064-4EB2-9AAF-B9E4C484FB38}" destId="{759439FF-EBF0-420C-A4E1-BCEBB9F0C616}" srcOrd="0" destOrd="0" parTransId="{8C2D3647-D8C8-45DE-AB67-189AD5B0C77D}" sibTransId="{C742E7AD-D4FB-4E08-9255-0908D50781B1}"/>
    <dgm:cxn modelId="{3D0737E3-6D5E-466D-AF56-99C8B22864F7}" type="presOf" srcId="{D99C26BB-5993-4833-AC05-01CD83DAD6BC}" destId="{2B11D96A-552D-459B-9888-2B22610ED1EF}" srcOrd="0" destOrd="0" presId="urn:microsoft.com/office/officeart/2005/8/layout/orgChart1"/>
    <dgm:cxn modelId="{CC30FA7B-AC9F-441E-BD59-68D54028A4D0}" type="presOf" srcId="{759439FF-EBF0-420C-A4E1-BCEBB9F0C616}" destId="{AD9B45FF-BDFD-48AD-9E8F-CBED958E8B7E}" srcOrd="0" destOrd="0" presId="urn:microsoft.com/office/officeart/2005/8/layout/orgChart1"/>
    <dgm:cxn modelId="{F2E6FABC-5F1B-499D-942E-31739BD1C515}" srcId="{83C99878-C064-4EB2-9AAF-B9E4C484FB38}" destId="{343420BD-6A73-4E21-B971-65D8B99EDB5E}" srcOrd="2" destOrd="0" parTransId="{D99C26BB-5993-4833-AC05-01CD83DAD6BC}" sibTransId="{CECCB7E4-3573-48C7-A00C-9473A68F19DA}"/>
    <dgm:cxn modelId="{8F3DB107-7C97-481E-96B0-C3370869B97D}" type="presOf" srcId="{6481D033-E418-4F4A-B154-812941D06EB3}" destId="{F33AADBE-99F6-4A89-A16C-338D2A24C923}" srcOrd="1" destOrd="0" presId="urn:microsoft.com/office/officeart/2005/8/layout/orgChart1"/>
    <dgm:cxn modelId="{2BDF6406-9A75-4865-AC4A-2DA2BEBF9E99}" srcId="{83C99878-C064-4EB2-9AAF-B9E4C484FB38}" destId="{511A8DD4-AF9C-4D41-8195-9328C46214B5}" srcOrd="4" destOrd="0" parTransId="{EC57A905-A52D-4E0D-9B98-1D47359C1455}" sibTransId="{659DD31F-165B-488B-8BA5-69169212AEC9}"/>
    <dgm:cxn modelId="{0FDA432E-AFCD-4452-B621-A2F24401AE13}" type="presOf" srcId="{39456647-C787-4CC7-B777-102C8260AAAC}" destId="{A70384A4-9066-416B-9375-15D1CDDA3FD2}" srcOrd="1" destOrd="0" presId="urn:microsoft.com/office/officeart/2005/8/layout/orgChart1"/>
    <dgm:cxn modelId="{64AFA915-F5B7-40B7-94B5-37FAB0FE1BB9}" type="presOf" srcId="{D9F80095-0010-44B6-9463-90D9ED651792}" destId="{D1949284-9E52-4D04-9BAC-D17604B3F692}" srcOrd="0" destOrd="0" presId="urn:microsoft.com/office/officeart/2005/8/layout/orgChart1"/>
    <dgm:cxn modelId="{E7518186-B646-4E2C-9566-711155CCAA52}" type="presParOf" srcId="{2DA9138A-CFA3-47A5-B54D-541B166A97D7}" destId="{6DFBD5B8-E3E2-4B15-AA97-4561DB60B645}" srcOrd="0" destOrd="0" presId="urn:microsoft.com/office/officeart/2005/8/layout/orgChart1"/>
    <dgm:cxn modelId="{A4F94464-B30C-448A-AE22-F9D7A14AEBD1}" type="presParOf" srcId="{6DFBD5B8-E3E2-4B15-AA97-4561DB60B645}" destId="{276CB74D-AFF3-4279-A41F-2A184101BEE5}" srcOrd="0" destOrd="0" presId="urn:microsoft.com/office/officeart/2005/8/layout/orgChart1"/>
    <dgm:cxn modelId="{F01CD812-C9B0-4126-8DE4-927AD0A7B986}" type="presParOf" srcId="{276CB74D-AFF3-4279-A41F-2A184101BEE5}" destId="{C8F7A721-8E8F-4BAA-967E-507E54FE9D32}" srcOrd="0" destOrd="0" presId="urn:microsoft.com/office/officeart/2005/8/layout/orgChart1"/>
    <dgm:cxn modelId="{EC7C5197-AB98-4672-A365-79821583A1EC}" type="presParOf" srcId="{276CB74D-AFF3-4279-A41F-2A184101BEE5}" destId="{9EB9BEEB-A5C0-4517-A69C-DB10E924B327}" srcOrd="1" destOrd="0" presId="urn:microsoft.com/office/officeart/2005/8/layout/orgChart1"/>
    <dgm:cxn modelId="{073B6809-D7C9-4CCD-9E7E-83E3743B316E}" type="presParOf" srcId="{6DFBD5B8-E3E2-4B15-AA97-4561DB60B645}" destId="{E7E37305-4F5B-4A64-AE81-F0C821722FD8}" srcOrd="1" destOrd="0" presId="urn:microsoft.com/office/officeart/2005/8/layout/orgChart1"/>
    <dgm:cxn modelId="{1D6B578D-BF3C-4B24-B247-7DD7E60CF94E}" type="presParOf" srcId="{E7E37305-4F5B-4A64-AE81-F0C821722FD8}" destId="{6527FE07-8D36-4385-911C-022B674C5AF6}" srcOrd="0" destOrd="0" presId="urn:microsoft.com/office/officeart/2005/8/layout/orgChart1"/>
    <dgm:cxn modelId="{7266FF26-4F6A-49F3-B78D-1AE778EBDDA0}" type="presParOf" srcId="{E7E37305-4F5B-4A64-AE81-F0C821722FD8}" destId="{FD56C62C-CF30-44FD-A989-C5CEDD87B3D9}" srcOrd="1" destOrd="0" presId="urn:microsoft.com/office/officeart/2005/8/layout/orgChart1"/>
    <dgm:cxn modelId="{1CC24D28-BCB6-41F6-A606-9A7064AF3951}" type="presParOf" srcId="{FD56C62C-CF30-44FD-A989-C5CEDD87B3D9}" destId="{B3859000-E746-43AE-B5E3-7DDC1EA90F02}" srcOrd="0" destOrd="0" presId="urn:microsoft.com/office/officeart/2005/8/layout/orgChart1"/>
    <dgm:cxn modelId="{C825348E-D12B-497E-A224-2A1E010DC794}" type="presParOf" srcId="{B3859000-E746-43AE-B5E3-7DDC1EA90F02}" destId="{AD9B45FF-BDFD-48AD-9E8F-CBED958E8B7E}" srcOrd="0" destOrd="0" presId="urn:microsoft.com/office/officeart/2005/8/layout/orgChart1"/>
    <dgm:cxn modelId="{9DAD0ABA-19B6-4564-BDAD-3CF876772F86}" type="presParOf" srcId="{B3859000-E746-43AE-B5E3-7DDC1EA90F02}" destId="{AF12999F-E646-48D8-9A93-411537A1DC8E}" srcOrd="1" destOrd="0" presId="urn:microsoft.com/office/officeart/2005/8/layout/orgChart1"/>
    <dgm:cxn modelId="{E6393AB5-779A-4172-B322-2576A3C19497}" type="presParOf" srcId="{FD56C62C-CF30-44FD-A989-C5CEDD87B3D9}" destId="{74734C8D-9D22-43D4-AF58-B5ED328006FA}" srcOrd="1" destOrd="0" presId="urn:microsoft.com/office/officeart/2005/8/layout/orgChart1"/>
    <dgm:cxn modelId="{52B80CEA-C8A8-4FAB-BACB-58293DEE555D}" type="presParOf" srcId="{74734C8D-9D22-43D4-AF58-B5ED328006FA}" destId="{EFC60B6B-8ED5-47BF-A91D-4B8B76F49DC1}" srcOrd="0" destOrd="0" presId="urn:microsoft.com/office/officeart/2005/8/layout/orgChart1"/>
    <dgm:cxn modelId="{7FE1D6DB-23EB-4486-9E42-2C17E4248DF1}" type="presParOf" srcId="{74734C8D-9D22-43D4-AF58-B5ED328006FA}" destId="{327C94A1-7EF4-4D8D-A082-1CC6524AB352}" srcOrd="1" destOrd="0" presId="urn:microsoft.com/office/officeart/2005/8/layout/orgChart1"/>
    <dgm:cxn modelId="{2DDA32A9-C196-4F60-BA58-A3BC437F896D}" type="presParOf" srcId="{327C94A1-7EF4-4D8D-A082-1CC6524AB352}" destId="{7F3F1EC2-378D-4F0B-988B-10698A3CB1E7}" srcOrd="0" destOrd="0" presId="urn:microsoft.com/office/officeart/2005/8/layout/orgChart1"/>
    <dgm:cxn modelId="{5ED3BDF0-F44A-4A37-B9CA-9EC152911A0E}" type="presParOf" srcId="{7F3F1EC2-378D-4F0B-988B-10698A3CB1E7}" destId="{1082112D-3840-452A-BD2C-25E6AF192E0D}" srcOrd="0" destOrd="0" presId="urn:microsoft.com/office/officeart/2005/8/layout/orgChart1"/>
    <dgm:cxn modelId="{1D6EC4DB-C079-4681-B23D-EA8443D46B8A}" type="presParOf" srcId="{7F3F1EC2-378D-4F0B-988B-10698A3CB1E7}" destId="{09510166-73E0-4C52-A5BD-B9648EF0F48C}" srcOrd="1" destOrd="0" presId="urn:microsoft.com/office/officeart/2005/8/layout/orgChart1"/>
    <dgm:cxn modelId="{1B109633-7AAD-4B52-8FFF-C21083446E8F}" type="presParOf" srcId="{327C94A1-7EF4-4D8D-A082-1CC6524AB352}" destId="{0331B678-64C1-4FB0-84FC-E69E05C133F5}" srcOrd="1" destOrd="0" presId="urn:microsoft.com/office/officeart/2005/8/layout/orgChart1"/>
    <dgm:cxn modelId="{5F2C25DF-68B1-4D79-A524-5B8F85B3B2AC}" type="presParOf" srcId="{327C94A1-7EF4-4D8D-A082-1CC6524AB352}" destId="{7B6A6D03-D041-4952-9004-3D0E6E70C767}" srcOrd="2" destOrd="0" presId="urn:microsoft.com/office/officeart/2005/8/layout/orgChart1"/>
    <dgm:cxn modelId="{A182E278-477E-4BA5-A5D9-CB535B64E3F0}" type="presParOf" srcId="{FD56C62C-CF30-44FD-A989-C5CEDD87B3D9}" destId="{C8E670F7-D73C-452B-8D6B-F6F25B89859C}" srcOrd="2" destOrd="0" presId="urn:microsoft.com/office/officeart/2005/8/layout/orgChart1"/>
    <dgm:cxn modelId="{372725E6-3336-4F5D-9803-7479E4D92B18}" type="presParOf" srcId="{E7E37305-4F5B-4A64-AE81-F0C821722FD8}" destId="{4F78190D-4B6F-434E-B548-882E134AD31A}" srcOrd="2" destOrd="0" presId="urn:microsoft.com/office/officeart/2005/8/layout/orgChart1"/>
    <dgm:cxn modelId="{9B6A7FEB-C269-4D92-A509-5922E97136AD}" type="presParOf" srcId="{E7E37305-4F5B-4A64-AE81-F0C821722FD8}" destId="{C532D6E4-6CD2-4512-9161-119B095DBECF}" srcOrd="3" destOrd="0" presId="urn:microsoft.com/office/officeart/2005/8/layout/orgChart1"/>
    <dgm:cxn modelId="{FB0111F2-BA11-4401-A836-CE4D2F5A72F1}" type="presParOf" srcId="{C532D6E4-6CD2-4512-9161-119B095DBECF}" destId="{78E318C4-1193-4385-AC5C-CAD4EB639794}" srcOrd="0" destOrd="0" presId="urn:microsoft.com/office/officeart/2005/8/layout/orgChart1"/>
    <dgm:cxn modelId="{4A348127-0CA5-4C1C-B06A-2CA7839E4883}" type="presParOf" srcId="{78E318C4-1193-4385-AC5C-CAD4EB639794}" destId="{C56D6B39-5268-4725-B54E-E213900784BF}" srcOrd="0" destOrd="0" presId="urn:microsoft.com/office/officeart/2005/8/layout/orgChart1"/>
    <dgm:cxn modelId="{0FBEC01A-AD6B-4EB2-8C04-24803F6CA95E}" type="presParOf" srcId="{78E318C4-1193-4385-AC5C-CAD4EB639794}" destId="{A70384A4-9066-416B-9375-15D1CDDA3FD2}" srcOrd="1" destOrd="0" presId="urn:microsoft.com/office/officeart/2005/8/layout/orgChart1"/>
    <dgm:cxn modelId="{BC3B2EA5-28C0-4637-9DB5-2453B1232D89}" type="presParOf" srcId="{C532D6E4-6CD2-4512-9161-119B095DBECF}" destId="{1396AEA6-0704-49DD-B704-E24C1AF0FF7A}" srcOrd="1" destOrd="0" presId="urn:microsoft.com/office/officeart/2005/8/layout/orgChart1"/>
    <dgm:cxn modelId="{ADC40261-7497-416B-89E5-C0E1E20C1C85}" type="presParOf" srcId="{C532D6E4-6CD2-4512-9161-119B095DBECF}" destId="{98BF03A3-75F6-4198-90C5-F3C897870066}" srcOrd="2" destOrd="0" presId="urn:microsoft.com/office/officeart/2005/8/layout/orgChart1"/>
    <dgm:cxn modelId="{E3B32018-152A-4DE0-B7AA-3EE81BA1CC33}" type="presParOf" srcId="{E7E37305-4F5B-4A64-AE81-F0C821722FD8}" destId="{2B11D96A-552D-459B-9888-2B22610ED1EF}" srcOrd="4" destOrd="0" presId="urn:microsoft.com/office/officeart/2005/8/layout/orgChart1"/>
    <dgm:cxn modelId="{074433D8-20B4-4515-AD9E-9A1FBF2B4488}" type="presParOf" srcId="{E7E37305-4F5B-4A64-AE81-F0C821722FD8}" destId="{6C00C43D-2358-43DD-95DB-5F7A540D037C}" srcOrd="5" destOrd="0" presId="urn:microsoft.com/office/officeart/2005/8/layout/orgChart1"/>
    <dgm:cxn modelId="{318A127F-6877-4370-9CAC-6F044F43B8DA}" type="presParOf" srcId="{6C00C43D-2358-43DD-95DB-5F7A540D037C}" destId="{BF23BB7B-8B0E-4A20-A1D0-DD90455B6224}" srcOrd="0" destOrd="0" presId="urn:microsoft.com/office/officeart/2005/8/layout/orgChart1"/>
    <dgm:cxn modelId="{4AD8E166-39F0-4D2E-9107-3C975756D2BD}" type="presParOf" srcId="{BF23BB7B-8B0E-4A20-A1D0-DD90455B6224}" destId="{D43DE835-F26D-4462-9A23-B3EF1F89100E}" srcOrd="0" destOrd="0" presId="urn:microsoft.com/office/officeart/2005/8/layout/orgChart1"/>
    <dgm:cxn modelId="{D4EE5409-9E37-46A9-AD92-528366DBDDB8}" type="presParOf" srcId="{BF23BB7B-8B0E-4A20-A1D0-DD90455B6224}" destId="{9B4C637D-CC8D-4DB8-A331-A8AE6BD8404D}" srcOrd="1" destOrd="0" presId="urn:microsoft.com/office/officeart/2005/8/layout/orgChart1"/>
    <dgm:cxn modelId="{76CBA1CE-D5D2-4752-B247-FEFD071562DB}" type="presParOf" srcId="{6C00C43D-2358-43DD-95DB-5F7A540D037C}" destId="{75871BAC-F6A7-42B3-A686-49A69CF4573A}" srcOrd="1" destOrd="0" presId="urn:microsoft.com/office/officeart/2005/8/layout/orgChart1"/>
    <dgm:cxn modelId="{8D0A8FB1-9EC5-4D45-9577-7920EC99E25F}" type="presParOf" srcId="{6C00C43D-2358-43DD-95DB-5F7A540D037C}" destId="{38624272-6CAB-425F-8DD0-70F83EF37B7A}" srcOrd="2" destOrd="0" presId="urn:microsoft.com/office/officeart/2005/8/layout/orgChart1"/>
    <dgm:cxn modelId="{B9C0B0B3-E644-477B-959D-7EB84C484026}" type="presParOf" srcId="{E7E37305-4F5B-4A64-AE81-F0C821722FD8}" destId="{D1949284-9E52-4D04-9BAC-D17604B3F692}" srcOrd="6" destOrd="0" presId="urn:microsoft.com/office/officeart/2005/8/layout/orgChart1"/>
    <dgm:cxn modelId="{0972DFB7-0426-4FA1-A19D-288D1B32F7C9}" type="presParOf" srcId="{E7E37305-4F5B-4A64-AE81-F0C821722FD8}" destId="{BEB3E98E-F9FA-4767-B750-BA0D17AE60B9}" srcOrd="7" destOrd="0" presId="urn:microsoft.com/office/officeart/2005/8/layout/orgChart1"/>
    <dgm:cxn modelId="{3E4F2268-0ED3-4022-AE3C-57A75D1BB9E3}" type="presParOf" srcId="{BEB3E98E-F9FA-4767-B750-BA0D17AE60B9}" destId="{760771EC-7CF4-4CBE-A964-80A8402F616B}" srcOrd="0" destOrd="0" presId="urn:microsoft.com/office/officeart/2005/8/layout/orgChart1"/>
    <dgm:cxn modelId="{20E93F2B-F47B-423C-B6E8-9DE7BB0B2539}" type="presParOf" srcId="{760771EC-7CF4-4CBE-A964-80A8402F616B}" destId="{CA070BF4-AC31-4CCC-940C-158FB8077ABD}" srcOrd="0" destOrd="0" presId="urn:microsoft.com/office/officeart/2005/8/layout/orgChart1"/>
    <dgm:cxn modelId="{97349E4E-AC5C-4DF3-AFCC-F99B5690C0E9}" type="presParOf" srcId="{760771EC-7CF4-4CBE-A964-80A8402F616B}" destId="{9283CFFC-5260-4781-AC58-8696E582E0A0}" srcOrd="1" destOrd="0" presId="urn:microsoft.com/office/officeart/2005/8/layout/orgChart1"/>
    <dgm:cxn modelId="{3A20C0EA-7D8C-4322-BA81-0B57EAC9C503}" type="presParOf" srcId="{BEB3E98E-F9FA-4767-B750-BA0D17AE60B9}" destId="{FD42A5B7-AB7D-4F9D-946B-DA2D22644553}" srcOrd="1" destOrd="0" presId="urn:microsoft.com/office/officeart/2005/8/layout/orgChart1"/>
    <dgm:cxn modelId="{0A7C3855-6E99-4BE4-9658-10E3281710D6}" type="presParOf" srcId="{BEB3E98E-F9FA-4767-B750-BA0D17AE60B9}" destId="{222D28C1-DEBD-4D70-8C51-DF7E929F5EDA}" srcOrd="2" destOrd="0" presId="urn:microsoft.com/office/officeart/2005/8/layout/orgChart1"/>
    <dgm:cxn modelId="{336C1AB2-63FC-4A39-B891-C3C2CB670642}" type="presParOf" srcId="{E7E37305-4F5B-4A64-AE81-F0C821722FD8}" destId="{E1CAA3F6-498F-4E82-B214-0B96FF9C0C2F}" srcOrd="8" destOrd="0" presId="urn:microsoft.com/office/officeart/2005/8/layout/orgChart1"/>
    <dgm:cxn modelId="{C2F111F9-1E12-43C0-9EB6-347A3FC1DD1D}" type="presParOf" srcId="{E7E37305-4F5B-4A64-AE81-F0C821722FD8}" destId="{50344405-8061-41D0-99FA-D041BF169A04}" srcOrd="9" destOrd="0" presId="urn:microsoft.com/office/officeart/2005/8/layout/orgChart1"/>
    <dgm:cxn modelId="{6DC07CBA-C051-41FC-AABD-55F87DCA60A8}" type="presParOf" srcId="{50344405-8061-41D0-99FA-D041BF169A04}" destId="{D594AD56-96E1-43F2-83EE-634CAD23B886}" srcOrd="0" destOrd="0" presId="urn:microsoft.com/office/officeart/2005/8/layout/orgChart1"/>
    <dgm:cxn modelId="{D9AEECC0-B653-4250-84CC-30F3B53C3BF0}" type="presParOf" srcId="{D594AD56-96E1-43F2-83EE-634CAD23B886}" destId="{543B73D6-3F41-41E2-AA30-5C82DBBC8D62}" srcOrd="0" destOrd="0" presId="urn:microsoft.com/office/officeart/2005/8/layout/orgChart1"/>
    <dgm:cxn modelId="{D5C6C830-623D-4EE7-8F9A-27848D0FEFBD}" type="presParOf" srcId="{D594AD56-96E1-43F2-83EE-634CAD23B886}" destId="{830CB744-07DE-46F1-89DF-F03C1291DA5C}" srcOrd="1" destOrd="0" presId="urn:microsoft.com/office/officeart/2005/8/layout/orgChart1"/>
    <dgm:cxn modelId="{ED700F3A-DC5A-4113-B1DC-A45FD6841DA8}" type="presParOf" srcId="{50344405-8061-41D0-99FA-D041BF169A04}" destId="{BCC7A583-F4CE-468F-80CB-667DB601AB75}" srcOrd="1" destOrd="0" presId="urn:microsoft.com/office/officeart/2005/8/layout/orgChart1"/>
    <dgm:cxn modelId="{C975F781-20A3-4982-B750-FA179B6A80FD}" type="presParOf" srcId="{50344405-8061-41D0-99FA-D041BF169A04}" destId="{E2770F0D-CA62-40C0-8A1C-BB0B2EB0D2D2}" srcOrd="2" destOrd="0" presId="urn:microsoft.com/office/officeart/2005/8/layout/orgChart1"/>
    <dgm:cxn modelId="{4E6F928D-5C63-4632-9F3B-E0C95F7D2B57}" type="presParOf" srcId="{E7E37305-4F5B-4A64-AE81-F0C821722FD8}" destId="{46D19164-47C1-4FFF-8EDA-B00D5F8B770E}" srcOrd="10" destOrd="0" presId="urn:microsoft.com/office/officeart/2005/8/layout/orgChart1"/>
    <dgm:cxn modelId="{4382ADB4-5EB7-4B2D-94C2-CE905F71F98C}" type="presParOf" srcId="{E7E37305-4F5B-4A64-AE81-F0C821722FD8}" destId="{EB3766D7-7236-4E9B-8C0C-B9127018C120}" srcOrd="11" destOrd="0" presId="urn:microsoft.com/office/officeart/2005/8/layout/orgChart1"/>
    <dgm:cxn modelId="{C5990113-4348-4850-BE6A-828F748214E4}" type="presParOf" srcId="{EB3766D7-7236-4E9B-8C0C-B9127018C120}" destId="{914CB39F-136D-4F05-B3E4-856D6C66C375}" srcOrd="0" destOrd="0" presId="urn:microsoft.com/office/officeart/2005/8/layout/orgChart1"/>
    <dgm:cxn modelId="{49FF4CCF-035D-43A0-A9CC-EDF47025D3A0}" type="presParOf" srcId="{914CB39F-136D-4F05-B3E4-856D6C66C375}" destId="{5CAB2671-2A85-4242-805A-4BA48AB4A9AB}" srcOrd="0" destOrd="0" presId="urn:microsoft.com/office/officeart/2005/8/layout/orgChart1"/>
    <dgm:cxn modelId="{3583386D-0B5C-4572-AEB7-E9592EA5E385}" type="presParOf" srcId="{914CB39F-136D-4F05-B3E4-856D6C66C375}" destId="{ED1EE8FC-E17E-465F-B674-DE05889FA69A}" srcOrd="1" destOrd="0" presId="urn:microsoft.com/office/officeart/2005/8/layout/orgChart1"/>
    <dgm:cxn modelId="{C1423634-6304-466E-A09B-8D28A7B4ADFC}" type="presParOf" srcId="{EB3766D7-7236-4E9B-8C0C-B9127018C120}" destId="{E19073C4-4CB8-4EC3-8B79-08DDA8C62DA7}" srcOrd="1" destOrd="0" presId="urn:microsoft.com/office/officeart/2005/8/layout/orgChart1"/>
    <dgm:cxn modelId="{DDDCD7BF-440B-48EB-932C-A896BCCE27EC}" type="presParOf" srcId="{E19073C4-4CB8-4EC3-8B79-08DDA8C62DA7}" destId="{B42E51D0-A711-48A5-B346-45E836DB252F}" srcOrd="0" destOrd="0" presId="urn:microsoft.com/office/officeart/2005/8/layout/orgChart1"/>
    <dgm:cxn modelId="{16309879-35A9-4912-9D39-BA767F4B1DCC}" type="presParOf" srcId="{E19073C4-4CB8-4EC3-8B79-08DDA8C62DA7}" destId="{5716C5E5-E6EB-4448-8D00-658DC567A916}" srcOrd="1" destOrd="0" presId="urn:microsoft.com/office/officeart/2005/8/layout/orgChart1"/>
    <dgm:cxn modelId="{29AF8B52-C0E8-4A6A-B6A7-A1835774E089}" type="presParOf" srcId="{5716C5E5-E6EB-4448-8D00-658DC567A916}" destId="{8013F4EF-7AF0-4F50-97A1-118772A720DE}" srcOrd="0" destOrd="0" presId="urn:microsoft.com/office/officeart/2005/8/layout/orgChart1"/>
    <dgm:cxn modelId="{7ABF3140-5E8C-4C79-B044-FDD0F93DE2EA}" type="presParOf" srcId="{8013F4EF-7AF0-4F50-97A1-118772A720DE}" destId="{75DE4621-3B04-435F-9E58-7975CCB9D581}" srcOrd="0" destOrd="0" presId="urn:microsoft.com/office/officeart/2005/8/layout/orgChart1"/>
    <dgm:cxn modelId="{105ECD7E-3942-4D30-B6E5-455E55F6D48E}" type="presParOf" srcId="{8013F4EF-7AF0-4F50-97A1-118772A720DE}" destId="{BEBC9984-0497-4C5C-BBB6-C9A0C12D0E19}" srcOrd="1" destOrd="0" presId="urn:microsoft.com/office/officeart/2005/8/layout/orgChart1"/>
    <dgm:cxn modelId="{8B0EDFB6-B5AF-4C96-B847-AEBD0FFF0327}" type="presParOf" srcId="{5716C5E5-E6EB-4448-8D00-658DC567A916}" destId="{CA2F3308-3B6D-49E0-A6CA-BEC5DB3D8E7C}" srcOrd="1" destOrd="0" presId="urn:microsoft.com/office/officeart/2005/8/layout/orgChart1"/>
    <dgm:cxn modelId="{D263BF0A-1DF4-41AA-884F-3D6A9AB038C8}" type="presParOf" srcId="{5716C5E5-E6EB-4448-8D00-658DC567A916}" destId="{EEBD76BF-BFA6-4EDE-BCA0-66D62CE1325F}" srcOrd="2" destOrd="0" presId="urn:microsoft.com/office/officeart/2005/8/layout/orgChart1"/>
    <dgm:cxn modelId="{561919FB-35F0-41CA-AFBA-8376F3DA46D7}" type="presParOf" srcId="{EB3766D7-7236-4E9B-8C0C-B9127018C120}" destId="{591E017F-13FF-46C4-90F2-022AB72208CC}" srcOrd="2" destOrd="0" presId="urn:microsoft.com/office/officeart/2005/8/layout/orgChart1"/>
    <dgm:cxn modelId="{B743E7A8-F45D-4DC1-BEDC-A3493D7447D3}" type="presParOf" srcId="{6DFBD5B8-E3E2-4B15-AA97-4561DB60B645}" destId="{4AE57951-67F8-43F2-94E3-A5DFFB59D1C9}" srcOrd="2" destOrd="0" presId="urn:microsoft.com/office/officeart/2005/8/layout/orgChart1"/>
    <dgm:cxn modelId="{2DDA9296-7ABE-441B-A1A8-F194A47C8DEF}" type="presParOf" srcId="{2DA9138A-CFA3-47A5-B54D-541B166A97D7}" destId="{DF26CD41-C83C-4812-9EBA-16686C48B1DF}" srcOrd="1" destOrd="0" presId="urn:microsoft.com/office/officeart/2005/8/layout/orgChart1"/>
    <dgm:cxn modelId="{80BFFD8F-7FDD-4605-A544-FB3BACAA52AF}" type="presParOf" srcId="{DF26CD41-C83C-4812-9EBA-16686C48B1DF}" destId="{84987AF1-37A8-40BD-B195-94E512D2FF5F}" srcOrd="0" destOrd="0" presId="urn:microsoft.com/office/officeart/2005/8/layout/orgChart1"/>
    <dgm:cxn modelId="{FDD69603-01F1-43CE-88F1-739A9BB87399}" type="presParOf" srcId="{84987AF1-37A8-40BD-B195-94E512D2FF5F}" destId="{C5F62FB2-EC43-49EA-9988-C97BE340F751}" srcOrd="0" destOrd="0" presId="urn:microsoft.com/office/officeart/2005/8/layout/orgChart1"/>
    <dgm:cxn modelId="{FD2E4F5C-A9D7-4B8A-A117-CECBB602B8EF}" type="presParOf" srcId="{84987AF1-37A8-40BD-B195-94E512D2FF5F}" destId="{F33AADBE-99F6-4A89-A16C-338D2A24C923}" srcOrd="1" destOrd="0" presId="urn:microsoft.com/office/officeart/2005/8/layout/orgChart1"/>
    <dgm:cxn modelId="{1775177E-84EB-40C0-BE7D-7DAFF7204280}" type="presParOf" srcId="{DF26CD41-C83C-4812-9EBA-16686C48B1DF}" destId="{0B69EDD6-3B91-44A6-99B8-3C5FD1160FE2}" srcOrd="1" destOrd="0" presId="urn:microsoft.com/office/officeart/2005/8/layout/orgChart1"/>
    <dgm:cxn modelId="{3DF99C55-BEB2-4748-9577-FFA253BA2D98}" type="presParOf" srcId="{DF26CD41-C83C-4812-9EBA-16686C48B1DF}" destId="{B2CDC785-0D52-4960-9FE5-AC34AA68712D}" srcOrd="2" destOrd="0" presId="urn:microsoft.com/office/officeart/2005/8/layout/orgChart1"/>
  </dgm:cxnLst>
  <dgm:bg/>
  <dgm:whole/>
</dgm:dataModel>
</file>

<file path=ppt/diagrams/data10.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08813FF5-EFFB-4CC6-984B-0CF78577B9FC}">
      <dgm:prSet/>
      <dgm:spPr/>
      <dgm:t>
        <a:bodyPr/>
        <a:lstStyle/>
        <a:p>
          <a:r>
            <a:rPr lang="es-ES" dirty="0" smtClean="0"/>
            <a:t>ventas</a:t>
          </a:r>
          <a:endParaRPr lang="es-ES" dirty="0"/>
        </a:p>
      </dgm:t>
    </dgm:pt>
    <dgm:pt modelId="{97ACFDA5-F4A4-4367-9092-6A1229A29031}" type="parTrans" cxnId="{B94493AB-7DD4-437A-8EEE-DE937F610B04}">
      <dgm:prSet/>
      <dgm:spPr/>
      <dgm:t>
        <a:bodyPr/>
        <a:lstStyle/>
        <a:p>
          <a:endParaRPr lang="es-ES"/>
        </a:p>
      </dgm:t>
    </dgm:pt>
    <dgm:pt modelId="{F943EAE5-0682-4CCD-93AB-CC19D7574900}" type="sibTrans" cxnId="{B94493AB-7DD4-437A-8EEE-DE937F610B04}">
      <dgm:prSet/>
      <dgm:spPr/>
      <dgm:t>
        <a:bodyPr/>
        <a:lstStyle/>
        <a:p>
          <a:endParaRPr lang="es-ES"/>
        </a:p>
      </dgm:t>
    </dgm:pt>
    <dgm:pt modelId="{C6BAD5D7-A42D-4F33-A6DF-23719B0091CB}">
      <dgm:prSet custT="1"/>
      <dgm:spPr/>
      <dgm:t>
        <a:bodyPr/>
        <a:lstStyle/>
        <a:p>
          <a:r>
            <a:rPr lang="es-ES" sz="1400" dirty="0" smtClean="0"/>
            <a:t>Recepción de los encargos </a:t>
          </a:r>
          <a:endParaRPr lang="es-ES" sz="1400" dirty="0"/>
        </a:p>
      </dgm:t>
    </dgm:pt>
    <dgm:pt modelId="{64647F73-367E-472B-88D3-81BDBB95CAF4}" type="sibTrans" cxnId="{BFCFE298-46CC-4511-8918-E6D85B7C91A2}">
      <dgm:prSet/>
      <dgm:spPr/>
      <dgm:t>
        <a:bodyPr/>
        <a:lstStyle/>
        <a:p>
          <a:endParaRPr lang="es-ES"/>
        </a:p>
      </dgm:t>
    </dgm:pt>
    <dgm:pt modelId="{C3B6F941-0CE6-433C-90A6-D15064F299BA}" type="parTrans" cxnId="{BFCFE298-46CC-4511-8918-E6D85B7C91A2}">
      <dgm:prSet/>
      <dgm:spPr/>
      <dgm:t>
        <a:bodyPr/>
        <a:lstStyle/>
        <a:p>
          <a:endParaRPr lang="es-ES"/>
        </a:p>
      </dgm:t>
    </dgm:pt>
    <dgm:pt modelId="{3981CEC2-018B-407D-9927-7B807BA024B5}">
      <dgm:prSet custT="1"/>
      <dgm:spPr/>
      <dgm:t>
        <a:bodyPr/>
        <a:lstStyle/>
        <a:p>
          <a:r>
            <a:rPr lang="es-ES" sz="1400" dirty="0" smtClean="0"/>
            <a:t>Transporte del producto </a:t>
          </a:r>
          <a:endParaRPr lang="es-ES" sz="1400" dirty="0"/>
        </a:p>
      </dgm:t>
    </dgm:pt>
    <dgm:pt modelId="{E765330D-1AE6-4B2D-8C22-DC40B68C7D96}" type="sibTrans" cxnId="{3B673754-1B9A-4D82-8126-FAFB631BD12E}">
      <dgm:prSet/>
      <dgm:spPr/>
      <dgm:t>
        <a:bodyPr/>
        <a:lstStyle/>
        <a:p>
          <a:endParaRPr lang="es-ES"/>
        </a:p>
      </dgm:t>
    </dgm:pt>
    <dgm:pt modelId="{EA446CE9-CE65-4D1D-9004-305E21AE2DAF}" type="parTrans" cxnId="{3B673754-1B9A-4D82-8126-FAFB631BD12E}">
      <dgm:prSet/>
      <dgm:spPr/>
      <dgm:t>
        <a:bodyPr/>
        <a:lstStyle/>
        <a:p>
          <a:endParaRPr lang="es-ES"/>
        </a:p>
      </dgm:t>
    </dgm:pt>
    <dgm:pt modelId="{B84DA4C1-723F-426B-BBAD-98CC554CC6AD}">
      <dgm:prSet custT="1"/>
      <dgm:spPr/>
      <dgm:t>
        <a:bodyPr/>
        <a:lstStyle/>
        <a:p>
          <a:r>
            <a:rPr lang="es-ES" sz="1400" dirty="0" smtClean="0"/>
            <a:t>Venta directa al público</a:t>
          </a:r>
          <a:endParaRPr lang="es-ES" sz="1400" dirty="0"/>
        </a:p>
      </dgm:t>
    </dgm:pt>
    <dgm:pt modelId="{23542FEA-C215-4BD1-B957-4960C1BE5DB5}" type="sibTrans" cxnId="{606AD3C1-8BD1-4AF9-8632-A8E82733DF1B}">
      <dgm:prSet/>
      <dgm:spPr/>
      <dgm:t>
        <a:bodyPr/>
        <a:lstStyle/>
        <a:p>
          <a:endParaRPr lang="es-ES"/>
        </a:p>
      </dgm:t>
    </dgm:pt>
    <dgm:pt modelId="{E5BC340B-438B-4930-BB87-88D18F379083}" type="parTrans" cxnId="{606AD3C1-8BD1-4AF9-8632-A8E82733DF1B}">
      <dgm:prSet/>
      <dgm:spPr/>
      <dgm:t>
        <a:bodyPr/>
        <a:lstStyle/>
        <a:p>
          <a:endParaRPr lang="es-ES"/>
        </a:p>
      </dgm:t>
    </dgm:pt>
    <dgm:pt modelId="{1D21B09B-4269-4D9D-8535-1F225F747356}">
      <dgm:prSet custT="1"/>
      <dgm:spPr/>
      <dgm:t>
        <a:bodyPr/>
        <a:lstStyle/>
        <a:p>
          <a:r>
            <a:rPr lang="es-ES" sz="1600" dirty="0" smtClean="0"/>
            <a:t>facturación</a:t>
          </a:r>
          <a:endParaRPr lang="es-ES" sz="1600" dirty="0"/>
        </a:p>
      </dgm:t>
    </dgm:pt>
    <dgm:pt modelId="{72A65593-745B-49F8-94EB-FE879B6A9033}" type="parTrans" cxnId="{8E3E28E7-709A-4740-9CE3-184F7987E96D}">
      <dgm:prSet/>
      <dgm:spPr/>
      <dgm:t>
        <a:bodyPr/>
        <a:lstStyle/>
        <a:p>
          <a:endParaRPr lang="es-ES"/>
        </a:p>
      </dgm:t>
    </dgm:pt>
    <dgm:pt modelId="{8E165A0D-9DCF-4E51-B961-6D4E1B8A6CA8}" type="sibTrans" cxnId="{8E3E28E7-709A-4740-9CE3-184F7987E96D}">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A98AB1EA-6C03-45C1-969F-2B66A2DAC61F}" type="pres">
      <dgm:prSet presAssocID="{08813FF5-EFFB-4CC6-984B-0CF78577B9FC}" presName="horFlow" presStyleCnt="0"/>
      <dgm:spPr/>
    </dgm:pt>
    <dgm:pt modelId="{F991B7A5-8195-40E5-835B-F0A6025C77B2}" type="pres">
      <dgm:prSet presAssocID="{08813FF5-EFFB-4CC6-984B-0CF78577B9FC}" presName="bigChev" presStyleLbl="node1" presStyleIdx="0" presStyleCnt="1"/>
      <dgm:spPr/>
      <dgm:t>
        <a:bodyPr/>
        <a:lstStyle/>
        <a:p>
          <a:endParaRPr lang="es-ES"/>
        </a:p>
      </dgm:t>
    </dgm:pt>
    <dgm:pt modelId="{83BD8171-5BED-48E1-9BF2-CCE500C4A075}" type="pres">
      <dgm:prSet presAssocID="{C3B6F941-0CE6-433C-90A6-D15064F299BA}" presName="parTrans" presStyleCnt="0"/>
      <dgm:spPr/>
    </dgm:pt>
    <dgm:pt modelId="{158C5E89-0133-465C-A73E-4806D9364DBA}" type="pres">
      <dgm:prSet presAssocID="{C6BAD5D7-A42D-4F33-A6DF-23719B0091CB}" presName="node" presStyleLbl="alignAccFollowNode1" presStyleIdx="0" presStyleCnt="4">
        <dgm:presLayoutVars>
          <dgm:bulletEnabled val="1"/>
        </dgm:presLayoutVars>
      </dgm:prSet>
      <dgm:spPr/>
      <dgm:t>
        <a:bodyPr/>
        <a:lstStyle/>
        <a:p>
          <a:endParaRPr lang="es-ES"/>
        </a:p>
      </dgm:t>
    </dgm:pt>
    <dgm:pt modelId="{876F0861-F3BF-4ACD-B590-5DB7A850A43D}" type="pres">
      <dgm:prSet presAssocID="{64647F73-367E-472B-88D3-81BDBB95CAF4}" presName="sibTrans" presStyleCnt="0"/>
      <dgm:spPr/>
    </dgm:pt>
    <dgm:pt modelId="{B8A6FA5D-4F4E-4130-B15B-2F156352A59D}" type="pres">
      <dgm:prSet presAssocID="{3981CEC2-018B-407D-9927-7B807BA024B5}" presName="node" presStyleLbl="alignAccFollowNode1" presStyleIdx="1" presStyleCnt="4">
        <dgm:presLayoutVars>
          <dgm:bulletEnabled val="1"/>
        </dgm:presLayoutVars>
      </dgm:prSet>
      <dgm:spPr/>
      <dgm:t>
        <a:bodyPr/>
        <a:lstStyle/>
        <a:p>
          <a:endParaRPr lang="es-ES"/>
        </a:p>
      </dgm:t>
    </dgm:pt>
    <dgm:pt modelId="{CEBA5FA6-D54A-40A4-81CD-58EB162236CA}" type="pres">
      <dgm:prSet presAssocID="{E765330D-1AE6-4B2D-8C22-DC40B68C7D96}" presName="sibTrans" presStyleCnt="0"/>
      <dgm:spPr/>
    </dgm:pt>
    <dgm:pt modelId="{4DF96293-C437-4525-8DF6-F89A17A02372}" type="pres">
      <dgm:prSet presAssocID="{B84DA4C1-723F-426B-BBAD-98CC554CC6AD}" presName="node" presStyleLbl="alignAccFollowNode1" presStyleIdx="2" presStyleCnt="4">
        <dgm:presLayoutVars>
          <dgm:bulletEnabled val="1"/>
        </dgm:presLayoutVars>
      </dgm:prSet>
      <dgm:spPr/>
      <dgm:t>
        <a:bodyPr/>
        <a:lstStyle/>
        <a:p>
          <a:endParaRPr lang="es-ES"/>
        </a:p>
      </dgm:t>
    </dgm:pt>
    <dgm:pt modelId="{F2EFFC55-82C8-48B6-BFB0-0908CF9184C3}" type="pres">
      <dgm:prSet presAssocID="{23542FEA-C215-4BD1-B957-4960C1BE5DB5}" presName="sibTrans" presStyleCnt="0"/>
      <dgm:spPr/>
    </dgm:pt>
    <dgm:pt modelId="{F83E656A-D389-423D-978C-541EEB62E365}" type="pres">
      <dgm:prSet presAssocID="{1D21B09B-4269-4D9D-8535-1F225F747356}" presName="node" presStyleLbl="alignAccFollowNode1" presStyleIdx="3" presStyleCnt="4">
        <dgm:presLayoutVars>
          <dgm:bulletEnabled val="1"/>
        </dgm:presLayoutVars>
      </dgm:prSet>
      <dgm:spPr/>
      <dgm:t>
        <a:bodyPr/>
        <a:lstStyle/>
        <a:p>
          <a:endParaRPr lang="es-ES"/>
        </a:p>
      </dgm:t>
    </dgm:pt>
  </dgm:ptLst>
  <dgm:cxnLst>
    <dgm:cxn modelId="{606AD3C1-8BD1-4AF9-8632-A8E82733DF1B}" srcId="{08813FF5-EFFB-4CC6-984B-0CF78577B9FC}" destId="{B84DA4C1-723F-426B-BBAD-98CC554CC6AD}" srcOrd="2" destOrd="0" parTransId="{E5BC340B-438B-4930-BB87-88D18F379083}" sibTransId="{23542FEA-C215-4BD1-B957-4960C1BE5DB5}"/>
    <dgm:cxn modelId="{8E3E28E7-709A-4740-9CE3-184F7987E96D}" srcId="{08813FF5-EFFB-4CC6-984B-0CF78577B9FC}" destId="{1D21B09B-4269-4D9D-8535-1F225F747356}" srcOrd="3" destOrd="0" parTransId="{72A65593-745B-49F8-94EB-FE879B6A9033}" sibTransId="{8E165A0D-9DCF-4E51-B961-6D4E1B8A6CA8}"/>
    <dgm:cxn modelId="{FD6E2C7E-BB11-47CC-9BB0-4F2D05ED83B4}" type="presOf" srcId="{1D21B09B-4269-4D9D-8535-1F225F747356}" destId="{F83E656A-D389-423D-978C-541EEB62E365}" srcOrd="0" destOrd="0" presId="urn:microsoft.com/office/officeart/2005/8/layout/lProcess3"/>
    <dgm:cxn modelId="{BFCFE298-46CC-4511-8918-E6D85B7C91A2}" srcId="{08813FF5-EFFB-4CC6-984B-0CF78577B9FC}" destId="{C6BAD5D7-A42D-4F33-A6DF-23719B0091CB}" srcOrd="0" destOrd="0" parTransId="{C3B6F941-0CE6-433C-90A6-D15064F299BA}" sibTransId="{64647F73-367E-472B-88D3-81BDBB95CAF4}"/>
    <dgm:cxn modelId="{E3AE33A4-DFF3-4BCA-BCA5-95EAC605D9B2}" type="presOf" srcId="{CC543783-FAED-4071-B2D8-FB29C592E664}" destId="{B5034A3F-EF62-446E-B779-A4775DF2D51D}" srcOrd="0" destOrd="0" presId="urn:microsoft.com/office/officeart/2005/8/layout/lProcess3"/>
    <dgm:cxn modelId="{6E70E174-58B0-4849-9A81-37BE7397CAED}" type="presOf" srcId="{08813FF5-EFFB-4CC6-984B-0CF78577B9FC}" destId="{F991B7A5-8195-40E5-835B-F0A6025C77B2}" srcOrd="0" destOrd="0" presId="urn:microsoft.com/office/officeart/2005/8/layout/lProcess3"/>
    <dgm:cxn modelId="{B94493AB-7DD4-437A-8EEE-DE937F610B04}" srcId="{CC543783-FAED-4071-B2D8-FB29C592E664}" destId="{08813FF5-EFFB-4CC6-984B-0CF78577B9FC}" srcOrd="0" destOrd="0" parTransId="{97ACFDA5-F4A4-4367-9092-6A1229A29031}" sibTransId="{F943EAE5-0682-4CCD-93AB-CC19D7574900}"/>
    <dgm:cxn modelId="{3B673754-1B9A-4D82-8126-FAFB631BD12E}" srcId="{08813FF5-EFFB-4CC6-984B-0CF78577B9FC}" destId="{3981CEC2-018B-407D-9927-7B807BA024B5}" srcOrd="1" destOrd="0" parTransId="{EA446CE9-CE65-4D1D-9004-305E21AE2DAF}" sibTransId="{E765330D-1AE6-4B2D-8C22-DC40B68C7D96}"/>
    <dgm:cxn modelId="{F60D4021-EEA9-4516-8252-13EFBCF2BE0E}" type="presOf" srcId="{B84DA4C1-723F-426B-BBAD-98CC554CC6AD}" destId="{4DF96293-C437-4525-8DF6-F89A17A02372}" srcOrd="0" destOrd="0" presId="urn:microsoft.com/office/officeart/2005/8/layout/lProcess3"/>
    <dgm:cxn modelId="{1D35088A-950F-4C66-B95B-CD15DFFD058D}" type="presOf" srcId="{3981CEC2-018B-407D-9927-7B807BA024B5}" destId="{B8A6FA5D-4F4E-4130-B15B-2F156352A59D}" srcOrd="0" destOrd="0" presId="urn:microsoft.com/office/officeart/2005/8/layout/lProcess3"/>
    <dgm:cxn modelId="{F6BA0AE6-5B73-4A52-AE49-1E6166CFEE0F}" type="presOf" srcId="{C6BAD5D7-A42D-4F33-A6DF-23719B0091CB}" destId="{158C5E89-0133-465C-A73E-4806D9364DBA}" srcOrd="0" destOrd="0" presId="urn:microsoft.com/office/officeart/2005/8/layout/lProcess3"/>
    <dgm:cxn modelId="{74DC6700-04E1-40FA-A3A7-D13974AEE7DB}" type="presParOf" srcId="{B5034A3F-EF62-446E-B779-A4775DF2D51D}" destId="{A98AB1EA-6C03-45C1-969F-2B66A2DAC61F}" srcOrd="0" destOrd="0" presId="urn:microsoft.com/office/officeart/2005/8/layout/lProcess3"/>
    <dgm:cxn modelId="{627ADF90-3616-437A-A4FD-B8905EC91268}" type="presParOf" srcId="{A98AB1EA-6C03-45C1-969F-2B66A2DAC61F}" destId="{F991B7A5-8195-40E5-835B-F0A6025C77B2}" srcOrd="0" destOrd="0" presId="urn:microsoft.com/office/officeart/2005/8/layout/lProcess3"/>
    <dgm:cxn modelId="{77D9AE02-90DD-466D-8507-8B8C5B1695F6}" type="presParOf" srcId="{A98AB1EA-6C03-45C1-969F-2B66A2DAC61F}" destId="{83BD8171-5BED-48E1-9BF2-CCE500C4A075}" srcOrd="1" destOrd="0" presId="urn:microsoft.com/office/officeart/2005/8/layout/lProcess3"/>
    <dgm:cxn modelId="{637E8AFA-3301-4DC6-A6F6-649C6922196F}" type="presParOf" srcId="{A98AB1EA-6C03-45C1-969F-2B66A2DAC61F}" destId="{158C5E89-0133-465C-A73E-4806D9364DBA}" srcOrd="2" destOrd="0" presId="urn:microsoft.com/office/officeart/2005/8/layout/lProcess3"/>
    <dgm:cxn modelId="{F3BFE9B1-3E76-4888-96BE-AAAE0C01C39C}" type="presParOf" srcId="{A98AB1EA-6C03-45C1-969F-2B66A2DAC61F}" destId="{876F0861-F3BF-4ACD-B590-5DB7A850A43D}" srcOrd="3" destOrd="0" presId="urn:microsoft.com/office/officeart/2005/8/layout/lProcess3"/>
    <dgm:cxn modelId="{F5B06CAC-F2A2-4AF8-8B6B-4594F69704D1}" type="presParOf" srcId="{A98AB1EA-6C03-45C1-969F-2B66A2DAC61F}" destId="{B8A6FA5D-4F4E-4130-B15B-2F156352A59D}" srcOrd="4" destOrd="0" presId="urn:microsoft.com/office/officeart/2005/8/layout/lProcess3"/>
    <dgm:cxn modelId="{07162F7A-2FA6-4D27-929D-4CF94DEF8B1C}" type="presParOf" srcId="{A98AB1EA-6C03-45C1-969F-2B66A2DAC61F}" destId="{CEBA5FA6-D54A-40A4-81CD-58EB162236CA}" srcOrd="5" destOrd="0" presId="urn:microsoft.com/office/officeart/2005/8/layout/lProcess3"/>
    <dgm:cxn modelId="{976D78AB-920C-4B4A-B539-2639B8323F91}" type="presParOf" srcId="{A98AB1EA-6C03-45C1-969F-2B66A2DAC61F}" destId="{4DF96293-C437-4525-8DF6-F89A17A02372}" srcOrd="6" destOrd="0" presId="urn:microsoft.com/office/officeart/2005/8/layout/lProcess3"/>
    <dgm:cxn modelId="{72112A29-0138-47E1-BD45-174E8F753A6B}" type="presParOf" srcId="{A98AB1EA-6C03-45C1-969F-2B66A2DAC61F}" destId="{F2EFFC55-82C8-48B6-BFB0-0908CF9184C3}" srcOrd="7" destOrd="0" presId="urn:microsoft.com/office/officeart/2005/8/layout/lProcess3"/>
    <dgm:cxn modelId="{2DB549CF-B01C-4D51-96A5-69F896C9D32F}" type="presParOf" srcId="{A98AB1EA-6C03-45C1-969F-2B66A2DAC61F}" destId="{F83E656A-D389-423D-978C-541EEB62E365}" srcOrd="8" destOrd="0" presId="urn:microsoft.com/office/officeart/2005/8/layout/lProcess3"/>
  </dgm:cxnLst>
  <dgm:bg/>
  <dgm:whole/>
</dgm:dataModel>
</file>

<file path=ppt/diagrams/data2.xml><?xml version="1.0" encoding="utf-8"?>
<dgm:dataModel xmlns:dgm="http://schemas.openxmlformats.org/drawingml/2006/diagram" xmlns:a="http://schemas.openxmlformats.org/drawingml/2006/main">
  <dgm:ptLst>
    <dgm:pt modelId="{6C449526-B83E-42EF-8A58-26BF5C0048E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DF519017-9C8F-452B-B700-9E5BCC600041}">
      <dgm:prSet phldrT="[Texto]" custT="1"/>
      <dgm:spPr/>
      <dgm:t>
        <a:bodyPr/>
        <a:lstStyle/>
        <a:p>
          <a:r>
            <a:rPr lang="es-ES" sz="1600" dirty="0" smtClean="0"/>
            <a:t>Responsable de compras</a:t>
          </a:r>
          <a:endParaRPr lang="es-ES" sz="1600" dirty="0"/>
        </a:p>
      </dgm:t>
    </dgm:pt>
    <dgm:pt modelId="{FBF1B294-D335-4562-ACA4-C48A496200EA}" type="parTrans" cxnId="{9C346FE4-37C1-4D65-943A-B7566C67CC01}">
      <dgm:prSet/>
      <dgm:spPr/>
      <dgm:t>
        <a:bodyPr/>
        <a:lstStyle/>
        <a:p>
          <a:endParaRPr lang="es-ES"/>
        </a:p>
      </dgm:t>
    </dgm:pt>
    <dgm:pt modelId="{7F21ED59-FA3D-4A0A-8AD7-CA4EA519E554}" type="sibTrans" cxnId="{9C346FE4-37C1-4D65-943A-B7566C67CC01}">
      <dgm:prSet/>
      <dgm:spPr/>
      <dgm:t>
        <a:bodyPr/>
        <a:lstStyle/>
        <a:p>
          <a:endParaRPr lang="es-ES"/>
        </a:p>
      </dgm:t>
    </dgm:pt>
    <dgm:pt modelId="{8AC9B7B3-E280-4F84-AD7B-ABCD3D3B427A}">
      <dgm:prSet phldrT="[Texto]" custT="1"/>
      <dgm:spPr/>
      <dgm:t>
        <a:bodyPr/>
        <a:lstStyle/>
        <a:p>
          <a:r>
            <a:rPr lang="es-ES" sz="1600" dirty="0" smtClean="0"/>
            <a:t>Jefe zona 1: El Higueral</a:t>
          </a:r>
          <a:endParaRPr lang="es-ES" sz="1600" dirty="0"/>
        </a:p>
      </dgm:t>
    </dgm:pt>
    <dgm:pt modelId="{D92AE395-9B99-44A6-9BE0-0EBE1FB0672E}" type="parTrans" cxnId="{2831C315-73C5-43F2-83A4-74F2C52DF90D}">
      <dgm:prSet/>
      <dgm:spPr/>
      <dgm:t>
        <a:bodyPr/>
        <a:lstStyle/>
        <a:p>
          <a:endParaRPr lang="es-ES"/>
        </a:p>
      </dgm:t>
    </dgm:pt>
    <dgm:pt modelId="{0B1D09A8-3C12-46DD-B367-256E29723240}" type="sibTrans" cxnId="{2831C315-73C5-43F2-83A4-74F2C52DF90D}">
      <dgm:prSet/>
      <dgm:spPr/>
      <dgm:t>
        <a:bodyPr/>
        <a:lstStyle/>
        <a:p>
          <a:endParaRPr lang="es-ES"/>
        </a:p>
      </dgm:t>
    </dgm:pt>
    <dgm:pt modelId="{C7591E2E-7ACC-4BD3-B15B-621B9371F6F9}">
      <dgm:prSet phldrT="[Texto]" custT="1"/>
      <dgm:spPr/>
      <dgm:t>
        <a:bodyPr/>
        <a:lstStyle/>
        <a:p>
          <a:r>
            <a:rPr lang="es-ES" sz="1600" dirty="0" smtClean="0"/>
            <a:t>Jefe zona 3: Lagunillas</a:t>
          </a:r>
          <a:endParaRPr lang="es-ES" sz="1600" dirty="0"/>
        </a:p>
      </dgm:t>
    </dgm:pt>
    <dgm:pt modelId="{973776B5-CB4D-456D-BB65-F923BC670368}" type="parTrans" cxnId="{A1C7EC79-07F2-414A-A6E3-505A24EEA805}">
      <dgm:prSet/>
      <dgm:spPr/>
      <dgm:t>
        <a:bodyPr/>
        <a:lstStyle/>
        <a:p>
          <a:endParaRPr lang="es-ES"/>
        </a:p>
      </dgm:t>
    </dgm:pt>
    <dgm:pt modelId="{3F8B7E72-48F0-4275-A6F3-FC16047C4D93}" type="sibTrans" cxnId="{A1C7EC79-07F2-414A-A6E3-505A24EEA805}">
      <dgm:prSet/>
      <dgm:spPr/>
      <dgm:t>
        <a:bodyPr/>
        <a:lstStyle/>
        <a:p>
          <a:endParaRPr lang="es-ES"/>
        </a:p>
      </dgm:t>
    </dgm:pt>
    <dgm:pt modelId="{48732729-8B91-4F60-BE56-4D6698E449BA}">
      <dgm:prSet custT="1"/>
      <dgm:spPr/>
      <dgm:t>
        <a:bodyPr/>
        <a:lstStyle/>
        <a:p>
          <a:r>
            <a:rPr lang="es-ES" sz="1600" dirty="0" smtClean="0"/>
            <a:t>Jefe zona 2: </a:t>
          </a:r>
          <a:r>
            <a:rPr lang="es-ES" sz="1600" dirty="0" err="1" smtClean="0"/>
            <a:t>Carcabuey</a:t>
          </a:r>
          <a:endParaRPr lang="es-ES" sz="1600" dirty="0"/>
        </a:p>
      </dgm:t>
    </dgm:pt>
    <dgm:pt modelId="{5A053655-9538-410E-9635-D7BAEA0A0AEC}" type="parTrans" cxnId="{32710FE7-91FC-4DC8-AA44-0207E5AF5F1F}">
      <dgm:prSet/>
      <dgm:spPr/>
      <dgm:t>
        <a:bodyPr/>
        <a:lstStyle/>
        <a:p>
          <a:endParaRPr lang="es-ES"/>
        </a:p>
      </dgm:t>
    </dgm:pt>
    <dgm:pt modelId="{698F5EC0-785C-4290-AA7A-4E3A38ECAB67}" type="sibTrans" cxnId="{32710FE7-91FC-4DC8-AA44-0207E5AF5F1F}">
      <dgm:prSet/>
      <dgm:spPr/>
      <dgm:t>
        <a:bodyPr/>
        <a:lstStyle/>
        <a:p>
          <a:endParaRPr lang="es-ES"/>
        </a:p>
      </dgm:t>
    </dgm:pt>
    <dgm:pt modelId="{D7A618AC-1B3E-4DA8-BC40-FEDD82D87718}">
      <dgm:prSet custT="1"/>
      <dgm:spPr/>
      <dgm:t>
        <a:bodyPr/>
        <a:lstStyle/>
        <a:p>
          <a:r>
            <a:rPr lang="es-ES" sz="1600" dirty="0" smtClean="0"/>
            <a:t>Peones: 2</a:t>
          </a:r>
          <a:endParaRPr lang="es-ES" sz="1600" dirty="0"/>
        </a:p>
      </dgm:t>
    </dgm:pt>
    <dgm:pt modelId="{7B14827E-440A-4B3E-ACE5-889BB09BDD25}" type="parTrans" cxnId="{09A370F9-2620-42A6-9769-932C6B2925D4}">
      <dgm:prSet/>
      <dgm:spPr/>
    </dgm:pt>
    <dgm:pt modelId="{1BE15D8E-FECB-41FA-83A2-96ECFB1C990C}" type="sibTrans" cxnId="{09A370F9-2620-42A6-9769-932C6B2925D4}">
      <dgm:prSet/>
      <dgm:spPr/>
    </dgm:pt>
    <dgm:pt modelId="{43ED5D50-F960-4696-8AC8-4ADC929A3E41}">
      <dgm:prSet custT="1"/>
      <dgm:spPr/>
      <dgm:t>
        <a:bodyPr/>
        <a:lstStyle/>
        <a:p>
          <a:r>
            <a:rPr lang="es-ES" sz="1600" dirty="0" smtClean="0"/>
            <a:t>Peones: 5</a:t>
          </a:r>
          <a:endParaRPr lang="es-ES" sz="1600" dirty="0"/>
        </a:p>
      </dgm:t>
    </dgm:pt>
    <dgm:pt modelId="{89B5F421-B411-4EEA-AE0A-116626DD4E5C}" type="parTrans" cxnId="{CE8BB5EF-4B32-4EF5-9336-25292E66A0AD}">
      <dgm:prSet/>
      <dgm:spPr/>
    </dgm:pt>
    <dgm:pt modelId="{4F872B3C-0777-4BC3-8CE9-1BF92105B761}" type="sibTrans" cxnId="{CE8BB5EF-4B32-4EF5-9336-25292E66A0AD}">
      <dgm:prSet/>
      <dgm:spPr/>
    </dgm:pt>
    <dgm:pt modelId="{6F4A3160-C273-40BE-80B6-054E78506461}">
      <dgm:prSet custT="1"/>
      <dgm:spPr/>
      <dgm:t>
        <a:bodyPr/>
        <a:lstStyle/>
        <a:p>
          <a:r>
            <a:rPr lang="es-ES" sz="1600" dirty="0" smtClean="0"/>
            <a:t>Peones: 3</a:t>
          </a:r>
          <a:endParaRPr lang="es-ES" sz="1600" dirty="0"/>
        </a:p>
      </dgm:t>
    </dgm:pt>
    <dgm:pt modelId="{1E4D0292-526B-4E4C-8A59-7432F96420C8}" type="parTrans" cxnId="{32224E4B-A5FB-44AE-A533-80F85CB67BD7}">
      <dgm:prSet/>
      <dgm:spPr/>
    </dgm:pt>
    <dgm:pt modelId="{A709EC27-EEF9-4336-B3EF-7163744D5881}" type="sibTrans" cxnId="{32224E4B-A5FB-44AE-A533-80F85CB67BD7}">
      <dgm:prSet/>
      <dgm:spPr/>
    </dgm:pt>
    <dgm:pt modelId="{02A36349-D2B5-4C1A-A369-9241D79A1E02}" type="pres">
      <dgm:prSet presAssocID="{6C449526-B83E-42EF-8A58-26BF5C0048EF}" presName="hierChild1" presStyleCnt="0">
        <dgm:presLayoutVars>
          <dgm:chPref val="1"/>
          <dgm:dir/>
          <dgm:animOne val="branch"/>
          <dgm:animLvl val="lvl"/>
          <dgm:resizeHandles/>
        </dgm:presLayoutVars>
      </dgm:prSet>
      <dgm:spPr/>
      <dgm:t>
        <a:bodyPr/>
        <a:lstStyle/>
        <a:p>
          <a:endParaRPr lang="es-ES"/>
        </a:p>
      </dgm:t>
    </dgm:pt>
    <dgm:pt modelId="{6B1F0504-4459-4E88-A46C-84ABA66381D1}" type="pres">
      <dgm:prSet presAssocID="{DF519017-9C8F-452B-B700-9E5BCC600041}" presName="hierRoot1" presStyleCnt="0"/>
      <dgm:spPr/>
    </dgm:pt>
    <dgm:pt modelId="{01273566-7E3F-42EF-9367-37B463E1A28B}" type="pres">
      <dgm:prSet presAssocID="{DF519017-9C8F-452B-B700-9E5BCC600041}" presName="composite" presStyleCnt="0"/>
      <dgm:spPr/>
    </dgm:pt>
    <dgm:pt modelId="{9DC2E502-99AA-4D96-B12E-49F7EF5AB71E}" type="pres">
      <dgm:prSet presAssocID="{DF519017-9C8F-452B-B700-9E5BCC600041}" presName="background" presStyleLbl="node0" presStyleIdx="0" presStyleCnt="1"/>
      <dgm:spPr/>
    </dgm:pt>
    <dgm:pt modelId="{7FD749FA-DFF2-4A13-9494-431EA88907EC}" type="pres">
      <dgm:prSet presAssocID="{DF519017-9C8F-452B-B700-9E5BCC600041}" presName="text" presStyleLbl="fgAcc0" presStyleIdx="0" presStyleCnt="1">
        <dgm:presLayoutVars>
          <dgm:chPref val="3"/>
        </dgm:presLayoutVars>
      </dgm:prSet>
      <dgm:spPr/>
      <dgm:t>
        <a:bodyPr/>
        <a:lstStyle/>
        <a:p>
          <a:endParaRPr lang="es-ES"/>
        </a:p>
      </dgm:t>
    </dgm:pt>
    <dgm:pt modelId="{C30407A3-7E2B-4E54-8AF5-B72E01CA8C0A}" type="pres">
      <dgm:prSet presAssocID="{DF519017-9C8F-452B-B700-9E5BCC600041}" presName="hierChild2" presStyleCnt="0"/>
      <dgm:spPr/>
    </dgm:pt>
    <dgm:pt modelId="{E89FFFDC-18F9-4785-8D23-84382EDB7E34}" type="pres">
      <dgm:prSet presAssocID="{D92AE395-9B99-44A6-9BE0-0EBE1FB0672E}" presName="Name10" presStyleLbl="parChTrans1D2" presStyleIdx="0" presStyleCnt="3"/>
      <dgm:spPr/>
      <dgm:t>
        <a:bodyPr/>
        <a:lstStyle/>
        <a:p>
          <a:endParaRPr lang="es-ES"/>
        </a:p>
      </dgm:t>
    </dgm:pt>
    <dgm:pt modelId="{B7D722AB-B0F6-4E97-9652-BD49483E1E7C}" type="pres">
      <dgm:prSet presAssocID="{8AC9B7B3-E280-4F84-AD7B-ABCD3D3B427A}" presName="hierRoot2" presStyleCnt="0"/>
      <dgm:spPr/>
    </dgm:pt>
    <dgm:pt modelId="{DBF12033-1556-495B-9D52-B620B5758856}" type="pres">
      <dgm:prSet presAssocID="{8AC9B7B3-E280-4F84-AD7B-ABCD3D3B427A}" presName="composite2" presStyleCnt="0"/>
      <dgm:spPr/>
    </dgm:pt>
    <dgm:pt modelId="{C1CD4609-E858-4EB8-BFDE-240A43310C84}" type="pres">
      <dgm:prSet presAssocID="{8AC9B7B3-E280-4F84-AD7B-ABCD3D3B427A}" presName="background2" presStyleLbl="node2" presStyleIdx="0" presStyleCnt="3"/>
      <dgm:spPr/>
    </dgm:pt>
    <dgm:pt modelId="{67052C0C-5608-408E-BFAD-31AA3B83E2DB}" type="pres">
      <dgm:prSet presAssocID="{8AC9B7B3-E280-4F84-AD7B-ABCD3D3B427A}" presName="text2" presStyleLbl="fgAcc2" presStyleIdx="0" presStyleCnt="3">
        <dgm:presLayoutVars>
          <dgm:chPref val="3"/>
        </dgm:presLayoutVars>
      </dgm:prSet>
      <dgm:spPr/>
      <dgm:t>
        <a:bodyPr/>
        <a:lstStyle/>
        <a:p>
          <a:endParaRPr lang="es-ES"/>
        </a:p>
      </dgm:t>
    </dgm:pt>
    <dgm:pt modelId="{2514EDA3-19A0-4B67-ADD7-333883F1A897}" type="pres">
      <dgm:prSet presAssocID="{8AC9B7B3-E280-4F84-AD7B-ABCD3D3B427A}" presName="hierChild3" presStyleCnt="0"/>
      <dgm:spPr/>
    </dgm:pt>
    <dgm:pt modelId="{55B8336A-FC7A-4756-A6F2-5BD99C1A360D}" type="pres">
      <dgm:prSet presAssocID="{7B14827E-440A-4B3E-ACE5-889BB09BDD25}" presName="Name17" presStyleLbl="parChTrans1D3" presStyleIdx="0" presStyleCnt="3"/>
      <dgm:spPr/>
    </dgm:pt>
    <dgm:pt modelId="{7849C97D-D390-4CA4-A310-313A81D2AF42}" type="pres">
      <dgm:prSet presAssocID="{D7A618AC-1B3E-4DA8-BC40-FEDD82D87718}" presName="hierRoot3" presStyleCnt="0"/>
      <dgm:spPr/>
    </dgm:pt>
    <dgm:pt modelId="{D6089F42-C43B-4856-8628-3B68E6CB7FBB}" type="pres">
      <dgm:prSet presAssocID="{D7A618AC-1B3E-4DA8-BC40-FEDD82D87718}" presName="composite3" presStyleCnt="0"/>
      <dgm:spPr/>
    </dgm:pt>
    <dgm:pt modelId="{CA6368B2-B71B-469B-B64C-567D09C40762}" type="pres">
      <dgm:prSet presAssocID="{D7A618AC-1B3E-4DA8-BC40-FEDD82D87718}" presName="background3" presStyleLbl="node3" presStyleIdx="0" presStyleCnt="3"/>
      <dgm:spPr/>
    </dgm:pt>
    <dgm:pt modelId="{63F9D469-3E16-43AD-9EBB-63BD32FC6091}" type="pres">
      <dgm:prSet presAssocID="{D7A618AC-1B3E-4DA8-BC40-FEDD82D87718}" presName="text3" presStyleLbl="fgAcc3" presStyleIdx="0" presStyleCnt="3">
        <dgm:presLayoutVars>
          <dgm:chPref val="3"/>
        </dgm:presLayoutVars>
      </dgm:prSet>
      <dgm:spPr/>
      <dgm:t>
        <a:bodyPr/>
        <a:lstStyle/>
        <a:p>
          <a:endParaRPr lang="es-ES"/>
        </a:p>
      </dgm:t>
    </dgm:pt>
    <dgm:pt modelId="{34BFD044-F87B-4B40-9D52-E7C80BEAB452}" type="pres">
      <dgm:prSet presAssocID="{D7A618AC-1B3E-4DA8-BC40-FEDD82D87718}" presName="hierChild4" presStyleCnt="0"/>
      <dgm:spPr/>
    </dgm:pt>
    <dgm:pt modelId="{37A1F276-6173-4578-A549-7008870091CD}" type="pres">
      <dgm:prSet presAssocID="{5A053655-9538-410E-9635-D7BAEA0A0AEC}" presName="Name10" presStyleLbl="parChTrans1D2" presStyleIdx="1" presStyleCnt="3"/>
      <dgm:spPr/>
      <dgm:t>
        <a:bodyPr/>
        <a:lstStyle/>
        <a:p>
          <a:endParaRPr lang="es-ES"/>
        </a:p>
      </dgm:t>
    </dgm:pt>
    <dgm:pt modelId="{549E12FA-3EFF-4819-A2D7-6986025F2AD7}" type="pres">
      <dgm:prSet presAssocID="{48732729-8B91-4F60-BE56-4D6698E449BA}" presName="hierRoot2" presStyleCnt="0"/>
      <dgm:spPr/>
    </dgm:pt>
    <dgm:pt modelId="{3134625A-5200-4C8F-A163-22373251BF2A}" type="pres">
      <dgm:prSet presAssocID="{48732729-8B91-4F60-BE56-4D6698E449BA}" presName="composite2" presStyleCnt="0"/>
      <dgm:spPr/>
    </dgm:pt>
    <dgm:pt modelId="{23782EBE-DFB3-4AFA-B265-2ABB74E99819}" type="pres">
      <dgm:prSet presAssocID="{48732729-8B91-4F60-BE56-4D6698E449BA}" presName="background2" presStyleLbl="node2" presStyleIdx="1" presStyleCnt="3"/>
      <dgm:spPr/>
    </dgm:pt>
    <dgm:pt modelId="{C565B21B-8B0E-4304-BB8C-C928EEF530E8}" type="pres">
      <dgm:prSet presAssocID="{48732729-8B91-4F60-BE56-4D6698E449BA}" presName="text2" presStyleLbl="fgAcc2" presStyleIdx="1" presStyleCnt="3">
        <dgm:presLayoutVars>
          <dgm:chPref val="3"/>
        </dgm:presLayoutVars>
      </dgm:prSet>
      <dgm:spPr/>
      <dgm:t>
        <a:bodyPr/>
        <a:lstStyle/>
        <a:p>
          <a:endParaRPr lang="es-ES"/>
        </a:p>
      </dgm:t>
    </dgm:pt>
    <dgm:pt modelId="{95D36653-9F8B-4D69-B7F2-4D841CB4F18F}" type="pres">
      <dgm:prSet presAssocID="{48732729-8B91-4F60-BE56-4D6698E449BA}" presName="hierChild3" presStyleCnt="0"/>
      <dgm:spPr/>
    </dgm:pt>
    <dgm:pt modelId="{9F364037-920F-4079-AEFE-857FE5AA0E71}" type="pres">
      <dgm:prSet presAssocID="{89B5F421-B411-4EEA-AE0A-116626DD4E5C}" presName="Name17" presStyleLbl="parChTrans1D3" presStyleIdx="1" presStyleCnt="3"/>
      <dgm:spPr/>
    </dgm:pt>
    <dgm:pt modelId="{A1C0C181-4211-45E3-BB8C-6BCE7239535F}" type="pres">
      <dgm:prSet presAssocID="{43ED5D50-F960-4696-8AC8-4ADC929A3E41}" presName="hierRoot3" presStyleCnt="0"/>
      <dgm:spPr/>
    </dgm:pt>
    <dgm:pt modelId="{8E659C61-FC8A-4B80-8247-29DD3D06BF2F}" type="pres">
      <dgm:prSet presAssocID="{43ED5D50-F960-4696-8AC8-4ADC929A3E41}" presName="composite3" presStyleCnt="0"/>
      <dgm:spPr/>
    </dgm:pt>
    <dgm:pt modelId="{183FFDBF-B641-4A41-9DFD-764057AB9EAF}" type="pres">
      <dgm:prSet presAssocID="{43ED5D50-F960-4696-8AC8-4ADC929A3E41}" presName="background3" presStyleLbl="node3" presStyleIdx="1" presStyleCnt="3"/>
      <dgm:spPr/>
    </dgm:pt>
    <dgm:pt modelId="{D9F59DE0-D6CE-4273-9BB9-B8878EE5E63B}" type="pres">
      <dgm:prSet presAssocID="{43ED5D50-F960-4696-8AC8-4ADC929A3E41}" presName="text3" presStyleLbl="fgAcc3" presStyleIdx="1" presStyleCnt="3">
        <dgm:presLayoutVars>
          <dgm:chPref val="3"/>
        </dgm:presLayoutVars>
      </dgm:prSet>
      <dgm:spPr/>
      <dgm:t>
        <a:bodyPr/>
        <a:lstStyle/>
        <a:p>
          <a:endParaRPr lang="es-ES"/>
        </a:p>
      </dgm:t>
    </dgm:pt>
    <dgm:pt modelId="{221464FC-023B-4C4D-B8E7-5363A4033430}" type="pres">
      <dgm:prSet presAssocID="{43ED5D50-F960-4696-8AC8-4ADC929A3E41}" presName="hierChild4" presStyleCnt="0"/>
      <dgm:spPr/>
    </dgm:pt>
    <dgm:pt modelId="{5404D7D4-30E9-41C4-AC79-2CED22653418}" type="pres">
      <dgm:prSet presAssocID="{973776B5-CB4D-456D-BB65-F923BC670368}" presName="Name10" presStyleLbl="parChTrans1D2" presStyleIdx="2" presStyleCnt="3"/>
      <dgm:spPr/>
      <dgm:t>
        <a:bodyPr/>
        <a:lstStyle/>
        <a:p>
          <a:endParaRPr lang="es-ES"/>
        </a:p>
      </dgm:t>
    </dgm:pt>
    <dgm:pt modelId="{AE175112-0AA2-461B-9B12-318E6258C788}" type="pres">
      <dgm:prSet presAssocID="{C7591E2E-7ACC-4BD3-B15B-621B9371F6F9}" presName="hierRoot2" presStyleCnt="0"/>
      <dgm:spPr/>
    </dgm:pt>
    <dgm:pt modelId="{1C472382-BA80-4388-953C-B80E730150B5}" type="pres">
      <dgm:prSet presAssocID="{C7591E2E-7ACC-4BD3-B15B-621B9371F6F9}" presName="composite2" presStyleCnt="0"/>
      <dgm:spPr/>
    </dgm:pt>
    <dgm:pt modelId="{30A15B79-4A12-464E-B2D5-78080C22864C}" type="pres">
      <dgm:prSet presAssocID="{C7591E2E-7ACC-4BD3-B15B-621B9371F6F9}" presName="background2" presStyleLbl="node2" presStyleIdx="2" presStyleCnt="3"/>
      <dgm:spPr/>
    </dgm:pt>
    <dgm:pt modelId="{C4AF1CEB-D072-424E-9FE6-F8ED0A8BCD5E}" type="pres">
      <dgm:prSet presAssocID="{C7591E2E-7ACC-4BD3-B15B-621B9371F6F9}" presName="text2" presStyleLbl="fgAcc2" presStyleIdx="2" presStyleCnt="3">
        <dgm:presLayoutVars>
          <dgm:chPref val="3"/>
        </dgm:presLayoutVars>
      </dgm:prSet>
      <dgm:spPr/>
      <dgm:t>
        <a:bodyPr/>
        <a:lstStyle/>
        <a:p>
          <a:endParaRPr lang="es-ES"/>
        </a:p>
      </dgm:t>
    </dgm:pt>
    <dgm:pt modelId="{4A20C764-A2E1-4B74-AA85-4BF57C3A7274}" type="pres">
      <dgm:prSet presAssocID="{C7591E2E-7ACC-4BD3-B15B-621B9371F6F9}" presName="hierChild3" presStyleCnt="0"/>
      <dgm:spPr/>
    </dgm:pt>
    <dgm:pt modelId="{90FEB88D-A5A9-4BC6-AD5F-3491C6748AC1}" type="pres">
      <dgm:prSet presAssocID="{1E4D0292-526B-4E4C-8A59-7432F96420C8}" presName="Name17" presStyleLbl="parChTrans1D3" presStyleIdx="2" presStyleCnt="3"/>
      <dgm:spPr/>
    </dgm:pt>
    <dgm:pt modelId="{5B415D36-1E4B-4E09-A21A-DE7B7E6B7B42}" type="pres">
      <dgm:prSet presAssocID="{6F4A3160-C273-40BE-80B6-054E78506461}" presName="hierRoot3" presStyleCnt="0"/>
      <dgm:spPr/>
    </dgm:pt>
    <dgm:pt modelId="{347833F9-FB6E-4A93-A100-03A910D8AFB2}" type="pres">
      <dgm:prSet presAssocID="{6F4A3160-C273-40BE-80B6-054E78506461}" presName="composite3" presStyleCnt="0"/>
      <dgm:spPr/>
    </dgm:pt>
    <dgm:pt modelId="{A8F0B57E-C303-4D3B-9969-FEF01DC761A0}" type="pres">
      <dgm:prSet presAssocID="{6F4A3160-C273-40BE-80B6-054E78506461}" presName="background3" presStyleLbl="node3" presStyleIdx="2" presStyleCnt="3"/>
      <dgm:spPr/>
    </dgm:pt>
    <dgm:pt modelId="{2DD37DBB-8D6E-40A7-93A4-F4440C8A8430}" type="pres">
      <dgm:prSet presAssocID="{6F4A3160-C273-40BE-80B6-054E78506461}" presName="text3" presStyleLbl="fgAcc3" presStyleIdx="2" presStyleCnt="3">
        <dgm:presLayoutVars>
          <dgm:chPref val="3"/>
        </dgm:presLayoutVars>
      </dgm:prSet>
      <dgm:spPr/>
      <dgm:t>
        <a:bodyPr/>
        <a:lstStyle/>
        <a:p>
          <a:endParaRPr lang="es-ES"/>
        </a:p>
      </dgm:t>
    </dgm:pt>
    <dgm:pt modelId="{7A51354F-5E13-46C7-A978-642CB80E001F}" type="pres">
      <dgm:prSet presAssocID="{6F4A3160-C273-40BE-80B6-054E78506461}" presName="hierChild4" presStyleCnt="0"/>
      <dgm:spPr/>
    </dgm:pt>
  </dgm:ptLst>
  <dgm:cxnLst>
    <dgm:cxn modelId="{44DB7722-57A9-442D-8AF3-3BA39C5B718E}" type="presOf" srcId="{D92AE395-9B99-44A6-9BE0-0EBE1FB0672E}" destId="{E89FFFDC-18F9-4785-8D23-84382EDB7E34}" srcOrd="0" destOrd="0" presId="urn:microsoft.com/office/officeart/2005/8/layout/hierarchy1"/>
    <dgm:cxn modelId="{57202C20-0D95-41E4-A5A9-D9950BFA3451}" type="presOf" srcId="{C7591E2E-7ACC-4BD3-B15B-621B9371F6F9}" destId="{C4AF1CEB-D072-424E-9FE6-F8ED0A8BCD5E}" srcOrd="0" destOrd="0" presId="urn:microsoft.com/office/officeart/2005/8/layout/hierarchy1"/>
    <dgm:cxn modelId="{BD503F0F-0F86-4A9B-8C11-432F9E4638C1}" type="presOf" srcId="{1E4D0292-526B-4E4C-8A59-7432F96420C8}" destId="{90FEB88D-A5A9-4BC6-AD5F-3491C6748AC1}" srcOrd="0" destOrd="0" presId="urn:microsoft.com/office/officeart/2005/8/layout/hierarchy1"/>
    <dgm:cxn modelId="{9F48A533-229A-4D93-A3D5-F7BA002FB3DC}" type="presOf" srcId="{8AC9B7B3-E280-4F84-AD7B-ABCD3D3B427A}" destId="{67052C0C-5608-408E-BFAD-31AA3B83E2DB}" srcOrd="0" destOrd="0" presId="urn:microsoft.com/office/officeart/2005/8/layout/hierarchy1"/>
    <dgm:cxn modelId="{4E219ABC-E9D3-4BDE-AFFD-B8D9FB903DE3}" type="presOf" srcId="{89B5F421-B411-4EEA-AE0A-116626DD4E5C}" destId="{9F364037-920F-4079-AEFE-857FE5AA0E71}" srcOrd="0" destOrd="0" presId="urn:microsoft.com/office/officeart/2005/8/layout/hierarchy1"/>
    <dgm:cxn modelId="{2831C315-73C5-43F2-83A4-74F2C52DF90D}" srcId="{DF519017-9C8F-452B-B700-9E5BCC600041}" destId="{8AC9B7B3-E280-4F84-AD7B-ABCD3D3B427A}" srcOrd="0" destOrd="0" parTransId="{D92AE395-9B99-44A6-9BE0-0EBE1FB0672E}" sibTransId="{0B1D09A8-3C12-46DD-B367-256E29723240}"/>
    <dgm:cxn modelId="{92A49B18-9406-4AAD-B3A8-1D6E01E321F5}" type="presOf" srcId="{6F4A3160-C273-40BE-80B6-054E78506461}" destId="{2DD37DBB-8D6E-40A7-93A4-F4440C8A8430}" srcOrd="0" destOrd="0" presId="urn:microsoft.com/office/officeart/2005/8/layout/hierarchy1"/>
    <dgm:cxn modelId="{570F0680-90E4-4BE9-B5EC-E784E4DB79E5}" type="presOf" srcId="{43ED5D50-F960-4696-8AC8-4ADC929A3E41}" destId="{D9F59DE0-D6CE-4273-9BB9-B8878EE5E63B}" srcOrd="0" destOrd="0" presId="urn:microsoft.com/office/officeart/2005/8/layout/hierarchy1"/>
    <dgm:cxn modelId="{397DC381-74A0-426A-85FD-16182396C833}" type="presOf" srcId="{6C449526-B83E-42EF-8A58-26BF5C0048EF}" destId="{02A36349-D2B5-4C1A-A369-9241D79A1E02}" srcOrd="0" destOrd="0" presId="urn:microsoft.com/office/officeart/2005/8/layout/hierarchy1"/>
    <dgm:cxn modelId="{3DFD58C3-4AD7-4431-ABEE-1965FEAB58B0}" type="presOf" srcId="{48732729-8B91-4F60-BE56-4D6698E449BA}" destId="{C565B21B-8B0E-4304-BB8C-C928EEF530E8}" srcOrd="0" destOrd="0" presId="urn:microsoft.com/office/officeart/2005/8/layout/hierarchy1"/>
    <dgm:cxn modelId="{4C19F95E-9920-41EC-B8CD-CD8BB160BD59}" type="presOf" srcId="{5A053655-9538-410E-9635-D7BAEA0A0AEC}" destId="{37A1F276-6173-4578-A549-7008870091CD}" srcOrd="0" destOrd="0" presId="urn:microsoft.com/office/officeart/2005/8/layout/hierarchy1"/>
    <dgm:cxn modelId="{9C346FE4-37C1-4D65-943A-B7566C67CC01}" srcId="{6C449526-B83E-42EF-8A58-26BF5C0048EF}" destId="{DF519017-9C8F-452B-B700-9E5BCC600041}" srcOrd="0" destOrd="0" parTransId="{FBF1B294-D335-4562-ACA4-C48A496200EA}" sibTransId="{7F21ED59-FA3D-4A0A-8AD7-CA4EA519E554}"/>
    <dgm:cxn modelId="{09A370F9-2620-42A6-9769-932C6B2925D4}" srcId="{8AC9B7B3-E280-4F84-AD7B-ABCD3D3B427A}" destId="{D7A618AC-1B3E-4DA8-BC40-FEDD82D87718}" srcOrd="0" destOrd="0" parTransId="{7B14827E-440A-4B3E-ACE5-889BB09BDD25}" sibTransId="{1BE15D8E-FECB-41FA-83A2-96ECFB1C990C}"/>
    <dgm:cxn modelId="{D4DBE4E5-349D-445E-A308-FCF9210F1E64}" type="presOf" srcId="{973776B5-CB4D-456D-BB65-F923BC670368}" destId="{5404D7D4-30E9-41C4-AC79-2CED22653418}" srcOrd="0" destOrd="0" presId="urn:microsoft.com/office/officeart/2005/8/layout/hierarchy1"/>
    <dgm:cxn modelId="{A1C7EC79-07F2-414A-A6E3-505A24EEA805}" srcId="{DF519017-9C8F-452B-B700-9E5BCC600041}" destId="{C7591E2E-7ACC-4BD3-B15B-621B9371F6F9}" srcOrd="2" destOrd="0" parTransId="{973776B5-CB4D-456D-BB65-F923BC670368}" sibTransId="{3F8B7E72-48F0-4275-A6F3-FC16047C4D93}"/>
    <dgm:cxn modelId="{32710FE7-91FC-4DC8-AA44-0207E5AF5F1F}" srcId="{DF519017-9C8F-452B-B700-9E5BCC600041}" destId="{48732729-8B91-4F60-BE56-4D6698E449BA}" srcOrd="1" destOrd="0" parTransId="{5A053655-9538-410E-9635-D7BAEA0A0AEC}" sibTransId="{698F5EC0-785C-4290-AA7A-4E3A38ECAB67}"/>
    <dgm:cxn modelId="{2DB6BD82-E731-4560-9053-8A5FD134BC5B}" type="presOf" srcId="{D7A618AC-1B3E-4DA8-BC40-FEDD82D87718}" destId="{63F9D469-3E16-43AD-9EBB-63BD32FC6091}" srcOrd="0" destOrd="0" presId="urn:microsoft.com/office/officeart/2005/8/layout/hierarchy1"/>
    <dgm:cxn modelId="{32224E4B-A5FB-44AE-A533-80F85CB67BD7}" srcId="{C7591E2E-7ACC-4BD3-B15B-621B9371F6F9}" destId="{6F4A3160-C273-40BE-80B6-054E78506461}" srcOrd="0" destOrd="0" parTransId="{1E4D0292-526B-4E4C-8A59-7432F96420C8}" sibTransId="{A709EC27-EEF9-4336-B3EF-7163744D5881}"/>
    <dgm:cxn modelId="{993B767D-5D05-4BE3-BB35-3DF3CAFAC5D2}" type="presOf" srcId="{DF519017-9C8F-452B-B700-9E5BCC600041}" destId="{7FD749FA-DFF2-4A13-9494-431EA88907EC}" srcOrd="0" destOrd="0" presId="urn:microsoft.com/office/officeart/2005/8/layout/hierarchy1"/>
    <dgm:cxn modelId="{CFC03CB8-2A30-4D42-B56B-6A25F20AB690}" type="presOf" srcId="{7B14827E-440A-4B3E-ACE5-889BB09BDD25}" destId="{55B8336A-FC7A-4756-A6F2-5BD99C1A360D}" srcOrd="0" destOrd="0" presId="urn:microsoft.com/office/officeart/2005/8/layout/hierarchy1"/>
    <dgm:cxn modelId="{CE8BB5EF-4B32-4EF5-9336-25292E66A0AD}" srcId="{48732729-8B91-4F60-BE56-4D6698E449BA}" destId="{43ED5D50-F960-4696-8AC8-4ADC929A3E41}" srcOrd="0" destOrd="0" parTransId="{89B5F421-B411-4EEA-AE0A-116626DD4E5C}" sibTransId="{4F872B3C-0777-4BC3-8CE9-1BF92105B761}"/>
    <dgm:cxn modelId="{FDD3140E-BD90-4159-B839-863E7D064EAB}" type="presParOf" srcId="{02A36349-D2B5-4C1A-A369-9241D79A1E02}" destId="{6B1F0504-4459-4E88-A46C-84ABA66381D1}" srcOrd="0" destOrd="0" presId="urn:microsoft.com/office/officeart/2005/8/layout/hierarchy1"/>
    <dgm:cxn modelId="{5E8EDF64-0E9D-4578-BF8F-3CC901C0B5CB}" type="presParOf" srcId="{6B1F0504-4459-4E88-A46C-84ABA66381D1}" destId="{01273566-7E3F-42EF-9367-37B463E1A28B}" srcOrd="0" destOrd="0" presId="urn:microsoft.com/office/officeart/2005/8/layout/hierarchy1"/>
    <dgm:cxn modelId="{4AE01BBD-92D8-46D4-B450-5461D92FD0DD}" type="presParOf" srcId="{01273566-7E3F-42EF-9367-37B463E1A28B}" destId="{9DC2E502-99AA-4D96-B12E-49F7EF5AB71E}" srcOrd="0" destOrd="0" presId="urn:microsoft.com/office/officeart/2005/8/layout/hierarchy1"/>
    <dgm:cxn modelId="{965ADAB7-5F0C-44A7-979B-6FAF26352846}" type="presParOf" srcId="{01273566-7E3F-42EF-9367-37B463E1A28B}" destId="{7FD749FA-DFF2-4A13-9494-431EA88907EC}" srcOrd="1" destOrd="0" presId="urn:microsoft.com/office/officeart/2005/8/layout/hierarchy1"/>
    <dgm:cxn modelId="{36C3AC48-839E-427D-A34D-B500EB432CD4}" type="presParOf" srcId="{6B1F0504-4459-4E88-A46C-84ABA66381D1}" destId="{C30407A3-7E2B-4E54-8AF5-B72E01CA8C0A}" srcOrd="1" destOrd="0" presId="urn:microsoft.com/office/officeart/2005/8/layout/hierarchy1"/>
    <dgm:cxn modelId="{17513849-A260-448C-ABF2-D34E652897ED}" type="presParOf" srcId="{C30407A3-7E2B-4E54-8AF5-B72E01CA8C0A}" destId="{E89FFFDC-18F9-4785-8D23-84382EDB7E34}" srcOrd="0" destOrd="0" presId="urn:microsoft.com/office/officeart/2005/8/layout/hierarchy1"/>
    <dgm:cxn modelId="{E59D1EDF-AF37-49BC-8E2B-1B3FEE9D92D9}" type="presParOf" srcId="{C30407A3-7E2B-4E54-8AF5-B72E01CA8C0A}" destId="{B7D722AB-B0F6-4E97-9652-BD49483E1E7C}" srcOrd="1" destOrd="0" presId="urn:microsoft.com/office/officeart/2005/8/layout/hierarchy1"/>
    <dgm:cxn modelId="{CB53BC33-4C25-44F6-BEA9-30C6E3799386}" type="presParOf" srcId="{B7D722AB-B0F6-4E97-9652-BD49483E1E7C}" destId="{DBF12033-1556-495B-9D52-B620B5758856}" srcOrd="0" destOrd="0" presId="urn:microsoft.com/office/officeart/2005/8/layout/hierarchy1"/>
    <dgm:cxn modelId="{8F2207D3-4896-4AD3-93A0-FE16AD6B76D4}" type="presParOf" srcId="{DBF12033-1556-495B-9D52-B620B5758856}" destId="{C1CD4609-E858-4EB8-BFDE-240A43310C84}" srcOrd="0" destOrd="0" presId="urn:microsoft.com/office/officeart/2005/8/layout/hierarchy1"/>
    <dgm:cxn modelId="{4ED82A8D-CD6A-49A1-A486-A18311DBCAF0}" type="presParOf" srcId="{DBF12033-1556-495B-9D52-B620B5758856}" destId="{67052C0C-5608-408E-BFAD-31AA3B83E2DB}" srcOrd="1" destOrd="0" presId="urn:microsoft.com/office/officeart/2005/8/layout/hierarchy1"/>
    <dgm:cxn modelId="{EE52631A-D5B3-403D-9AAB-B647C5502FEE}" type="presParOf" srcId="{B7D722AB-B0F6-4E97-9652-BD49483E1E7C}" destId="{2514EDA3-19A0-4B67-ADD7-333883F1A897}" srcOrd="1" destOrd="0" presId="urn:microsoft.com/office/officeart/2005/8/layout/hierarchy1"/>
    <dgm:cxn modelId="{B0BA32F3-018F-44EB-925F-A712A6F4FE88}" type="presParOf" srcId="{2514EDA3-19A0-4B67-ADD7-333883F1A897}" destId="{55B8336A-FC7A-4756-A6F2-5BD99C1A360D}" srcOrd="0" destOrd="0" presId="urn:microsoft.com/office/officeart/2005/8/layout/hierarchy1"/>
    <dgm:cxn modelId="{BDE4B4C1-6F03-4756-A447-99AFB21C003F}" type="presParOf" srcId="{2514EDA3-19A0-4B67-ADD7-333883F1A897}" destId="{7849C97D-D390-4CA4-A310-313A81D2AF42}" srcOrd="1" destOrd="0" presId="urn:microsoft.com/office/officeart/2005/8/layout/hierarchy1"/>
    <dgm:cxn modelId="{9FDE1E37-9BBA-4175-9B26-01C34E8B8A74}" type="presParOf" srcId="{7849C97D-D390-4CA4-A310-313A81D2AF42}" destId="{D6089F42-C43B-4856-8628-3B68E6CB7FBB}" srcOrd="0" destOrd="0" presId="urn:microsoft.com/office/officeart/2005/8/layout/hierarchy1"/>
    <dgm:cxn modelId="{A1BA02A3-A41B-455F-A22F-18787F9E8691}" type="presParOf" srcId="{D6089F42-C43B-4856-8628-3B68E6CB7FBB}" destId="{CA6368B2-B71B-469B-B64C-567D09C40762}" srcOrd="0" destOrd="0" presId="urn:microsoft.com/office/officeart/2005/8/layout/hierarchy1"/>
    <dgm:cxn modelId="{45DFC374-49F7-48A9-954D-4ED8216EEC53}" type="presParOf" srcId="{D6089F42-C43B-4856-8628-3B68E6CB7FBB}" destId="{63F9D469-3E16-43AD-9EBB-63BD32FC6091}" srcOrd="1" destOrd="0" presId="urn:microsoft.com/office/officeart/2005/8/layout/hierarchy1"/>
    <dgm:cxn modelId="{C0CB4A0B-2055-4325-B179-C81A9073449A}" type="presParOf" srcId="{7849C97D-D390-4CA4-A310-313A81D2AF42}" destId="{34BFD044-F87B-4B40-9D52-E7C80BEAB452}" srcOrd="1" destOrd="0" presId="urn:microsoft.com/office/officeart/2005/8/layout/hierarchy1"/>
    <dgm:cxn modelId="{86326636-5323-4562-B10E-74FE279807EE}" type="presParOf" srcId="{C30407A3-7E2B-4E54-8AF5-B72E01CA8C0A}" destId="{37A1F276-6173-4578-A549-7008870091CD}" srcOrd="2" destOrd="0" presId="urn:microsoft.com/office/officeart/2005/8/layout/hierarchy1"/>
    <dgm:cxn modelId="{40632F3F-6D2E-4FFA-81B9-6D2A9ED8F1CB}" type="presParOf" srcId="{C30407A3-7E2B-4E54-8AF5-B72E01CA8C0A}" destId="{549E12FA-3EFF-4819-A2D7-6986025F2AD7}" srcOrd="3" destOrd="0" presId="urn:microsoft.com/office/officeart/2005/8/layout/hierarchy1"/>
    <dgm:cxn modelId="{9DBF3A5F-E76B-4B87-8CB3-DC4D810DF4D9}" type="presParOf" srcId="{549E12FA-3EFF-4819-A2D7-6986025F2AD7}" destId="{3134625A-5200-4C8F-A163-22373251BF2A}" srcOrd="0" destOrd="0" presId="urn:microsoft.com/office/officeart/2005/8/layout/hierarchy1"/>
    <dgm:cxn modelId="{766CB2E7-C352-4C97-A993-E3A7C85580AD}" type="presParOf" srcId="{3134625A-5200-4C8F-A163-22373251BF2A}" destId="{23782EBE-DFB3-4AFA-B265-2ABB74E99819}" srcOrd="0" destOrd="0" presId="urn:microsoft.com/office/officeart/2005/8/layout/hierarchy1"/>
    <dgm:cxn modelId="{63CF47BF-5A55-435F-A449-78566EC31C6C}" type="presParOf" srcId="{3134625A-5200-4C8F-A163-22373251BF2A}" destId="{C565B21B-8B0E-4304-BB8C-C928EEF530E8}" srcOrd="1" destOrd="0" presId="urn:microsoft.com/office/officeart/2005/8/layout/hierarchy1"/>
    <dgm:cxn modelId="{6922712D-4C08-4A7B-94B7-5AC7FE0934F3}" type="presParOf" srcId="{549E12FA-3EFF-4819-A2D7-6986025F2AD7}" destId="{95D36653-9F8B-4D69-B7F2-4D841CB4F18F}" srcOrd="1" destOrd="0" presId="urn:microsoft.com/office/officeart/2005/8/layout/hierarchy1"/>
    <dgm:cxn modelId="{E91E1C54-E4E9-491E-A7F5-56CC3ACD2FD9}" type="presParOf" srcId="{95D36653-9F8B-4D69-B7F2-4D841CB4F18F}" destId="{9F364037-920F-4079-AEFE-857FE5AA0E71}" srcOrd="0" destOrd="0" presId="urn:microsoft.com/office/officeart/2005/8/layout/hierarchy1"/>
    <dgm:cxn modelId="{54D943E5-6138-40E1-8CBF-118C947C51C4}" type="presParOf" srcId="{95D36653-9F8B-4D69-B7F2-4D841CB4F18F}" destId="{A1C0C181-4211-45E3-BB8C-6BCE7239535F}" srcOrd="1" destOrd="0" presId="urn:microsoft.com/office/officeart/2005/8/layout/hierarchy1"/>
    <dgm:cxn modelId="{8C2255EC-4A0E-4B73-A29D-83A9F6AF14D4}" type="presParOf" srcId="{A1C0C181-4211-45E3-BB8C-6BCE7239535F}" destId="{8E659C61-FC8A-4B80-8247-29DD3D06BF2F}" srcOrd="0" destOrd="0" presId="urn:microsoft.com/office/officeart/2005/8/layout/hierarchy1"/>
    <dgm:cxn modelId="{92C46321-4998-4D79-A793-124E654092D4}" type="presParOf" srcId="{8E659C61-FC8A-4B80-8247-29DD3D06BF2F}" destId="{183FFDBF-B641-4A41-9DFD-764057AB9EAF}" srcOrd="0" destOrd="0" presId="urn:microsoft.com/office/officeart/2005/8/layout/hierarchy1"/>
    <dgm:cxn modelId="{772A8153-B28C-46E6-83BB-F8AA33FF0FA6}" type="presParOf" srcId="{8E659C61-FC8A-4B80-8247-29DD3D06BF2F}" destId="{D9F59DE0-D6CE-4273-9BB9-B8878EE5E63B}" srcOrd="1" destOrd="0" presId="urn:microsoft.com/office/officeart/2005/8/layout/hierarchy1"/>
    <dgm:cxn modelId="{3D525CE3-5E94-4FED-AEFE-00CE6DC9B3FE}" type="presParOf" srcId="{A1C0C181-4211-45E3-BB8C-6BCE7239535F}" destId="{221464FC-023B-4C4D-B8E7-5363A4033430}" srcOrd="1" destOrd="0" presId="urn:microsoft.com/office/officeart/2005/8/layout/hierarchy1"/>
    <dgm:cxn modelId="{66882891-80A2-4643-BBD7-B1F4BB8182A7}" type="presParOf" srcId="{C30407A3-7E2B-4E54-8AF5-B72E01CA8C0A}" destId="{5404D7D4-30E9-41C4-AC79-2CED22653418}" srcOrd="4" destOrd="0" presId="urn:microsoft.com/office/officeart/2005/8/layout/hierarchy1"/>
    <dgm:cxn modelId="{7DAB64C0-CA6F-462F-B354-BA2DE92BC102}" type="presParOf" srcId="{C30407A3-7E2B-4E54-8AF5-B72E01CA8C0A}" destId="{AE175112-0AA2-461B-9B12-318E6258C788}" srcOrd="5" destOrd="0" presId="urn:microsoft.com/office/officeart/2005/8/layout/hierarchy1"/>
    <dgm:cxn modelId="{6E3544E2-2820-45A7-B82A-A9938F50892F}" type="presParOf" srcId="{AE175112-0AA2-461B-9B12-318E6258C788}" destId="{1C472382-BA80-4388-953C-B80E730150B5}" srcOrd="0" destOrd="0" presId="urn:microsoft.com/office/officeart/2005/8/layout/hierarchy1"/>
    <dgm:cxn modelId="{E721160F-8248-4D79-B03D-91A80AF92890}" type="presParOf" srcId="{1C472382-BA80-4388-953C-B80E730150B5}" destId="{30A15B79-4A12-464E-B2D5-78080C22864C}" srcOrd="0" destOrd="0" presId="urn:microsoft.com/office/officeart/2005/8/layout/hierarchy1"/>
    <dgm:cxn modelId="{AB4A4094-3FBC-4562-83A8-2F517AAD16B1}" type="presParOf" srcId="{1C472382-BA80-4388-953C-B80E730150B5}" destId="{C4AF1CEB-D072-424E-9FE6-F8ED0A8BCD5E}" srcOrd="1" destOrd="0" presId="urn:microsoft.com/office/officeart/2005/8/layout/hierarchy1"/>
    <dgm:cxn modelId="{47E3207E-2B3B-47F7-81A4-BCCEDFAD3C0D}" type="presParOf" srcId="{AE175112-0AA2-461B-9B12-318E6258C788}" destId="{4A20C764-A2E1-4B74-AA85-4BF57C3A7274}" srcOrd="1" destOrd="0" presId="urn:microsoft.com/office/officeart/2005/8/layout/hierarchy1"/>
    <dgm:cxn modelId="{0B0174DD-A430-4C63-BFF5-48FE5332B2B2}" type="presParOf" srcId="{4A20C764-A2E1-4B74-AA85-4BF57C3A7274}" destId="{90FEB88D-A5A9-4BC6-AD5F-3491C6748AC1}" srcOrd="0" destOrd="0" presId="urn:microsoft.com/office/officeart/2005/8/layout/hierarchy1"/>
    <dgm:cxn modelId="{801240BE-0EAE-422D-9726-856867C1F81D}" type="presParOf" srcId="{4A20C764-A2E1-4B74-AA85-4BF57C3A7274}" destId="{5B415D36-1E4B-4E09-A21A-DE7B7E6B7B42}" srcOrd="1" destOrd="0" presId="urn:microsoft.com/office/officeart/2005/8/layout/hierarchy1"/>
    <dgm:cxn modelId="{39EB8744-0F45-4611-B278-C4226326A96B}" type="presParOf" srcId="{5B415D36-1E4B-4E09-A21A-DE7B7E6B7B42}" destId="{347833F9-FB6E-4A93-A100-03A910D8AFB2}" srcOrd="0" destOrd="0" presId="urn:microsoft.com/office/officeart/2005/8/layout/hierarchy1"/>
    <dgm:cxn modelId="{37D582F8-79AD-4070-9379-03DAE3F103DF}" type="presParOf" srcId="{347833F9-FB6E-4A93-A100-03A910D8AFB2}" destId="{A8F0B57E-C303-4D3B-9969-FEF01DC761A0}" srcOrd="0" destOrd="0" presId="urn:microsoft.com/office/officeart/2005/8/layout/hierarchy1"/>
    <dgm:cxn modelId="{5CC8424C-36E1-40BE-B62F-2759DDF0A333}" type="presParOf" srcId="{347833F9-FB6E-4A93-A100-03A910D8AFB2}" destId="{2DD37DBB-8D6E-40A7-93A4-F4440C8A8430}" srcOrd="1" destOrd="0" presId="urn:microsoft.com/office/officeart/2005/8/layout/hierarchy1"/>
    <dgm:cxn modelId="{C2FF5968-FFC0-44BF-A37A-6923ED45B405}" type="presParOf" srcId="{5B415D36-1E4B-4E09-A21A-DE7B7E6B7B42}" destId="{7A51354F-5E13-46C7-A978-642CB80E001F}" srcOrd="1" destOrd="0" presId="urn:microsoft.com/office/officeart/2005/8/layout/hierarchy1"/>
  </dgm:cxnLst>
  <dgm:bg/>
  <dgm:whole/>
</dgm:dataModel>
</file>

<file path=ppt/diagrams/data3.xml><?xml version="1.0" encoding="utf-8"?>
<dgm:dataModel xmlns:dgm="http://schemas.openxmlformats.org/drawingml/2006/diagram" xmlns:a="http://schemas.openxmlformats.org/drawingml/2006/main">
  <dgm:ptLst>
    <dgm:pt modelId="{9F1424DC-0D62-4A32-A018-84667D34932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0160CAC8-8FD6-4680-80FE-C567E03FAE19}">
      <dgm:prSet phldrT="[Texto]" custT="1"/>
      <dgm:spPr/>
      <dgm:t>
        <a:bodyPr/>
        <a:lstStyle/>
        <a:p>
          <a:r>
            <a:rPr lang="es-ES" sz="1600" dirty="0" smtClean="0"/>
            <a:t>Responsable de producción</a:t>
          </a:r>
        </a:p>
        <a:p>
          <a:r>
            <a:rPr lang="es-ES" sz="1600" dirty="0" smtClean="0"/>
            <a:t>(J. Miguel Jiménez)</a:t>
          </a:r>
        </a:p>
        <a:p>
          <a:endParaRPr lang="es-ES" sz="1600" dirty="0"/>
        </a:p>
      </dgm:t>
    </dgm:pt>
    <dgm:pt modelId="{D029EC95-11D9-4923-9ECD-ABF70D0D1567}" type="parTrans" cxnId="{33823C9B-622A-46F1-AD05-4477255866FF}">
      <dgm:prSet/>
      <dgm:spPr/>
      <dgm:t>
        <a:bodyPr/>
        <a:lstStyle/>
        <a:p>
          <a:endParaRPr lang="es-ES"/>
        </a:p>
      </dgm:t>
    </dgm:pt>
    <dgm:pt modelId="{ED5FF02C-BD97-4BD2-85F7-ECCD04983464}" type="sibTrans" cxnId="{33823C9B-622A-46F1-AD05-4477255866FF}">
      <dgm:prSet/>
      <dgm:spPr/>
      <dgm:t>
        <a:bodyPr/>
        <a:lstStyle/>
        <a:p>
          <a:endParaRPr lang="es-ES"/>
        </a:p>
      </dgm:t>
    </dgm:pt>
    <dgm:pt modelId="{65E87643-611A-4D8B-BB08-FABBFEFB76A6}">
      <dgm:prSet phldrT="[Texto]" custT="1"/>
      <dgm:spPr/>
      <dgm:t>
        <a:bodyPr/>
        <a:lstStyle/>
        <a:p>
          <a:r>
            <a:rPr lang="es-ES" sz="1600" dirty="0" smtClean="0"/>
            <a:t>Jefe de molturación y batido</a:t>
          </a:r>
        </a:p>
        <a:p>
          <a:r>
            <a:rPr lang="es-ES" sz="1600" dirty="0" smtClean="0"/>
            <a:t>( José Ruiz)</a:t>
          </a:r>
          <a:endParaRPr lang="es-ES" sz="1600" dirty="0"/>
        </a:p>
      </dgm:t>
    </dgm:pt>
    <dgm:pt modelId="{6E5FF53A-609F-49AF-BE65-E2509C9A5FD3}" type="parTrans" cxnId="{2255D531-4CB3-4DDC-AD1D-149C4812FB0E}">
      <dgm:prSet/>
      <dgm:spPr/>
      <dgm:t>
        <a:bodyPr/>
        <a:lstStyle/>
        <a:p>
          <a:endParaRPr lang="es-ES"/>
        </a:p>
      </dgm:t>
    </dgm:pt>
    <dgm:pt modelId="{A529E1DC-9C57-4226-9AD2-4C5691F8A5F1}" type="sibTrans" cxnId="{2255D531-4CB3-4DDC-AD1D-149C4812FB0E}">
      <dgm:prSet/>
      <dgm:spPr/>
      <dgm:t>
        <a:bodyPr/>
        <a:lstStyle/>
        <a:p>
          <a:endParaRPr lang="es-ES"/>
        </a:p>
      </dgm:t>
    </dgm:pt>
    <dgm:pt modelId="{652534C3-8FE7-42AF-8561-4113DC6B4393}">
      <dgm:prSet phldrT="[Texto]" custT="1"/>
      <dgm:spPr/>
      <dgm:t>
        <a:bodyPr/>
        <a:lstStyle/>
        <a:p>
          <a:r>
            <a:rPr lang="es-ES" sz="1600" dirty="0" smtClean="0"/>
            <a:t>Peones molturación: 4</a:t>
          </a:r>
          <a:endParaRPr lang="es-ES" sz="1600" dirty="0"/>
        </a:p>
      </dgm:t>
    </dgm:pt>
    <dgm:pt modelId="{2ED3B610-82C2-4470-A969-0FCE9759F5F7}" type="parTrans" cxnId="{37FE93A8-1255-41EA-86AA-B9A323CE6E78}">
      <dgm:prSet/>
      <dgm:spPr/>
      <dgm:t>
        <a:bodyPr/>
        <a:lstStyle/>
        <a:p>
          <a:endParaRPr lang="es-ES"/>
        </a:p>
      </dgm:t>
    </dgm:pt>
    <dgm:pt modelId="{53760D78-0AC6-4020-817C-C888BB8FE8EA}" type="sibTrans" cxnId="{37FE93A8-1255-41EA-86AA-B9A323CE6E78}">
      <dgm:prSet/>
      <dgm:spPr/>
      <dgm:t>
        <a:bodyPr/>
        <a:lstStyle/>
        <a:p>
          <a:endParaRPr lang="es-ES"/>
        </a:p>
      </dgm:t>
    </dgm:pt>
    <dgm:pt modelId="{900C8AAC-C028-45E1-8829-AFD5573B4BCF}">
      <dgm:prSet phldrT="[Texto]" custT="1"/>
      <dgm:spPr/>
      <dgm:t>
        <a:bodyPr/>
        <a:lstStyle/>
        <a:p>
          <a:r>
            <a:rPr lang="es-ES" sz="1600" dirty="0" smtClean="0"/>
            <a:t>Peones de batido:5</a:t>
          </a:r>
          <a:endParaRPr lang="es-ES" sz="1600" dirty="0"/>
        </a:p>
      </dgm:t>
    </dgm:pt>
    <dgm:pt modelId="{E6C68E9B-7F7C-41D5-9F63-7F561C749989}" type="parTrans" cxnId="{EB5DE1A8-BEAB-45E7-8A25-BD7D2B551E02}">
      <dgm:prSet/>
      <dgm:spPr/>
      <dgm:t>
        <a:bodyPr/>
        <a:lstStyle/>
        <a:p>
          <a:endParaRPr lang="es-ES"/>
        </a:p>
      </dgm:t>
    </dgm:pt>
    <dgm:pt modelId="{F873657A-9CE0-4A5A-8B2B-DC468F29F84A}" type="sibTrans" cxnId="{EB5DE1A8-BEAB-45E7-8A25-BD7D2B551E02}">
      <dgm:prSet/>
      <dgm:spPr/>
      <dgm:t>
        <a:bodyPr/>
        <a:lstStyle/>
        <a:p>
          <a:endParaRPr lang="es-ES"/>
        </a:p>
      </dgm:t>
    </dgm:pt>
    <dgm:pt modelId="{64FB684B-2AD8-4F8B-8F4E-5783C5D1F7CA}">
      <dgm:prSet phldrT="[Texto]" custT="1"/>
      <dgm:spPr/>
      <dgm:t>
        <a:bodyPr/>
        <a:lstStyle/>
        <a:p>
          <a:r>
            <a:rPr lang="es-ES" sz="1600" dirty="0" smtClean="0"/>
            <a:t>Jefe de embalaje</a:t>
          </a:r>
        </a:p>
        <a:p>
          <a:r>
            <a:rPr lang="es-ES" sz="1600" dirty="0" smtClean="0"/>
            <a:t> ( Verónica Aguilera)</a:t>
          </a:r>
          <a:endParaRPr lang="es-ES" sz="1600" dirty="0"/>
        </a:p>
      </dgm:t>
    </dgm:pt>
    <dgm:pt modelId="{2C4AD793-B8FF-4AE1-A96F-E4742296A6EE}" type="parTrans" cxnId="{20CAD640-9D7B-4784-B03B-678DDFB70AE3}">
      <dgm:prSet/>
      <dgm:spPr/>
      <dgm:t>
        <a:bodyPr/>
        <a:lstStyle/>
        <a:p>
          <a:endParaRPr lang="es-ES"/>
        </a:p>
      </dgm:t>
    </dgm:pt>
    <dgm:pt modelId="{63B5BFA7-6C22-4872-A47C-489AE4EC4668}" type="sibTrans" cxnId="{20CAD640-9D7B-4784-B03B-678DDFB70AE3}">
      <dgm:prSet/>
      <dgm:spPr/>
      <dgm:t>
        <a:bodyPr/>
        <a:lstStyle/>
        <a:p>
          <a:endParaRPr lang="es-ES"/>
        </a:p>
      </dgm:t>
    </dgm:pt>
    <dgm:pt modelId="{187E8E51-A5DA-4D10-8B6B-13B673AC8498}">
      <dgm:prSet phldrT="[Texto]" custT="1"/>
      <dgm:spPr/>
      <dgm:t>
        <a:bodyPr/>
        <a:lstStyle/>
        <a:p>
          <a:r>
            <a:rPr lang="es-ES" sz="1600" dirty="0" smtClean="0"/>
            <a:t>Peones: 9</a:t>
          </a:r>
          <a:endParaRPr lang="es-ES" sz="1600" dirty="0"/>
        </a:p>
      </dgm:t>
    </dgm:pt>
    <dgm:pt modelId="{68A6AC5D-6B41-4C0B-A798-E1A1CBD26837}" type="parTrans" cxnId="{B7AE955E-63C3-4AF9-AC65-38A05886D39D}">
      <dgm:prSet/>
      <dgm:spPr/>
      <dgm:t>
        <a:bodyPr/>
        <a:lstStyle/>
        <a:p>
          <a:endParaRPr lang="es-ES"/>
        </a:p>
      </dgm:t>
    </dgm:pt>
    <dgm:pt modelId="{3C6AD24D-0236-4A2E-A763-62BFD863C5FA}" type="sibTrans" cxnId="{B7AE955E-63C3-4AF9-AC65-38A05886D39D}">
      <dgm:prSet/>
      <dgm:spPr/>
      <dgm:t>
        <a:bodyPr/>
        <a:lstStyle/>
        <a:p>
          <a:endParaRPr lang="es-ES"/>
        </a:p>
      </dgm:t>
    </dgm:pt>
    <dgm:pt modelId="{25FB17BE-BF5E-44BD-98B6-EE120B6B5B9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1600" dirty="0" smtClean="0"/>
            <a:t>Jefe de decantación y filtración (Rafael Pérez)</a:t>
          </a:r>
          <a:endParaRPr lang="es-ES" sz="1600" dirty="0"/>
        </a:p>
      </dgm:t>
    </dgm:pt>
    <dgm:pt modelId="{B10219A1-902C-4229-8082-107ED7D324B5}" type="parTrans" cxnId="{1BF71642-FEBB-4615-888A-440EF5781E99}">
      <dgm:prSet/>
      <dgm:spPr/>
      <dgm:t>
        <a:bodyPr/>
        <a:lstStyle/>
        <a:p>
          <a:endParaRPr lang="es-ES"/>
        </a:p>
      </dgm:t>
    </dgm:pt>
    <dgm:pt modelId="{38FBD54F-9890-4C4D-AA26-B434B71F7417}" type="sibTrans" cxnId="{1BF71642-FEBB-4615-888A-440EF5781E99}">
      <dgm:prSet/>
      <dgm:spPr/>
      <dgm:t>
        <a:bodyPr/>
        <a:lstStyle/>
        <a:p>
          <a:endParaRPr lang="es-ES"/>
        </a:p>
      </dgm:t>
    </dgm:pt>
    <dgm:pt modelId="{CFCF64C0-99F1-492B-87F9-36C3BFF3D7FF}">
      <dgm:prSet custT="1"/>
      <dgm:spPr/>
      <dgm:t>
        <a:bodyPr/>
        <a:lstStyle/>
        <a:p>
          <a:r>
            <a:rPr lang="es-ES" sz="1600" dirty="0" smtClean="0"/>
            <a:t>Peones: 3</a:t>
          </a:r>
          <a:endParaRPr lang="es-ES" sz="1600" dirty="0"/>
        </a:p>
      </dgm:t>
    </dgm:pt>
    <dgm:pt modelId="{8247D67E-3C36-477A-BE35-2DBC48772AA1}" type="parTrans" cxnId="{B661AB85-1F68-49E4-A86A-ED05689F546F}">
      <dgm:prSet/>
      <dgm:spPr/>
      <dgm:t>
        <a:bodyPr/>
        <a:lstStyle/>
        <a:p>
          <a:endParaRPr lang="es-ES"/>
        </a:p>
      </dgm:t>
    </dgm:pt>
    <dgm:pt modelId="{D7E8BB80-B269-4178-A002-F2B59C0CA435}" type="sibTrans" cxnId="{B661AB85-1F68-49E4-A86A-ED05689F546F}">
      <dgm:prSet/>
      <dgm:spPr/>
      <dgm:t>
        <a:bodyPr/>
        <a:lstStyle/>
        <a:p>
          <a:endParaRPr lang="es-ES"/>
        </a:p>
      </dgm:t>
    </dgm:pt>
    <dgm:pt modelId="{5C101A42-1ED4-4C3E-A22E-5EB9FE51B18C}" type="pres">
      <dgm:prSet presAssocID="{9F1424DC-0D62-4A32-A018-84667D349328}" presName="hierChild1" presStyleCnt="0">
        <dgm:presLayoutVars>
          <dgm:chPref val="1"/>
          <dgm:dir/>
          <dgm:animOne val="branch"/>
          <dgm:animLvl val="lvl"/>
          <dgm:resizeHandles/>
        </dgm:presLayoutVars>
      </dgm:prSet>
      <dgm:spPr/>
      <dgm:t>
        <a:bodyPr/>
        <a:lstStyle/>
        <a:p>
          <a:endParaRPr lang="es-ES"/>
        </a:p>
      </dgm:t>
    </dgm:pt>
    <dgm:pt modelId="{C9FF5283-D95C-4DF3-9E56-2EF81C117029}" type="pres">
      <dgm:prSet presAssocID="{0160CAC8-8FD6-4680-80FE-C567E03FAE19}" presName="hierRoot1" presStyleCnt="0"/>
      <dgm:spPr/>
    </dgm:pt>
    <dgm:pt modelId="{5C00A918-18C4-4836-89E8-0CF5ADCC842B}" type="pres">
      <dgm:prSet presAssocID="{0160CAC8-8FD6-4680-80FE-C567E03FAE19}" presName="composite" presStyleCnt="0"/>
      <dgm:spPr/>
    </dgm:pt>
    <dgm:pt modelId="{B518B09C-8C1F-4DD2-8D0A-725BB67ED8CC}" type="pres">
      <dgm:prSet presAssocID="{0160CAC8-8FD6-4680-80FE-C567E03FAE19}" presName="background" presStyleLbl="node0" presStyleIdx="0" presStyleCnt="1"/>
      <dgm:spPr/>
    </dgm:pt>
    <dgm:pt modelId="{43FA64F3-366D-488F-BEA9-C5FE4467081C}" type="pres">
      <dgm:prSet presAssocID="{0160CAC8-8FD6-4680-80FE-C567E03FAE19}" presName="text" presStyleLbl="fgAcc0" presStyleIdx="0" presStyleCnt="1" custScaleX="169206" custScaleY="119441">
        <dgm:presLayoutVars>
          <dgm:chPref val="3"/>
        </dgm:presLayoutVars>
      </dgm:prSet>
      <dgm:spPr/>
      <dgm:t>
        <a:bodyPr/>
        <a:lstStyle/>
        <a:p>
          <a:endParaRPr lang="es-ES"/>
        </a:p>
      </dgm:t>
    </dgm:pt>
    <dgm:pt modelId="{CBCC5552-1896-464F-B8D4-DD6004976CBF}" type="pres">
      <dgm:prSet presAssocID="{0160CAC8-8FD6-4680-80FE-C567E03FAE19}" presName="hierChild2" presStyleCnt="0"/>
      <dgm:spPr/>
    </dgm:pt>
    <dgm:pt modelId="{A4FD8718-6D16-40ED-83D5-843D6201850A}" type="pres">
      <dgm:prSet presAssocID="{6E5FF53A-609F-49AF-BE65-E2509C9A5FD3}" presName="Name10" presStyleLbl="parChTrans1D2" presStyleIdx="0" presStyleCnt="3"/>
      <dgm:spPr/>
      <dgm:t>
        <a:bodyPr/>
        <a:lstStyle/>
        <a:p>
          <a:endParaRPr lang="es-ES"/>
        </a:p>
      </dgm:t>
    </dgm:pt>
    <dgm:pt modelId="{D4617334-686C-4D8F-9A86-E50F8E4D9446}" type="pres">
      <dgm:prSet presAssocID="{65E87643-611A-4D8B-BB08-FABBFEFB76A6}" presName="hierRoot2" presStyleCnt="0"/>
      <dgm:spPr/>
    </dgm:pt>
    <dgm:pt modelId="{4CB34DBD-D167-4A49-BAE7-BE7D714E7B7D}" type="pres">
      <dgm:prSet presAssocID="{65E87643-611A-4D8B-BB08-FABBFEFB76A6}" presName="composite2" presStyleCnt="0"/>
      <dgm:spPr/>
    </dgm:pt>
    <dgm:pt modelId="{B9D67137-2372-47BD-85C7-13E59056F9A3}" type="pres">
      <dgm:prSet presAssocID="{65E87643-611A-4D8B-BB08-FABBFEFB76A6}" presName="background2" presStyleLbl="node2" presStyleIdx="0" presStyleCnt="3"/>
      <dgm:spPr/>
    </dgm:pt>
    <dgm:pt modelId="{72D22536-65F1-432B-8B12-631ACBF1CB62}" type="pres">
      <dgm:prSet presAssocID="{65E87643-611A-4D8B-BB08-FABBFEFB76A6}" presName="text2" presStyleLbl="fgAcc2" presStyleIdx="0" presStyleCnt="3">
        <dgm:presLayoutVars>
          <dgm:chPref val="3"/>
        </dgm:presLayoutVars>
      </dgm:prSet>
      <dgm:spPr/>
      <dgm:t>
        <a:bodyPr/>
        <a:lstStyle/>
        <a:p>
          <a:endParaRPr lang="es-ES"/>
        </a:p>
      </dgm:t>
    </dgm:pt>
    <dgm:pt modelId="{4FC1A482-FE4A-416B-AD8C-88646348353F}" type="pres">
      <dgm:prSet presAssocID="{65E87643-611A-4D8B-BB08-FABBFEFB76A6}" presName="hierChild3" presStyleCnt="0"/>
      <dgm:spPr/>
    </dgm:pt>
    <dgm:pt modelId="{CD9660B4-3B03-42D1-B06C-2DB33809D9DA}" type="pres">
      <dgm:prSet presAssocID="{2ED3B610-82C2-4470-A969-0FCE9759F5F7}" presName="Name17" presStyleLbl="parChTrans1D3" presStyleIdx="0" presStyleCnt="4"/>
      <dgm:spPr/>
      <dgm:t>
        <a:bodyPr/>
        <a:lstStyle/>
        <a:p>
          <a:endParaRPr lang="es-ES"/>
        </a:p>
      </dgm:t>
    </dgm:pt>
    <dgm:pt modelId="{044C2D00-678D-403D-AD48-761508486C06}" type="pres">
      <dgm:prSet presAssocID="{652534C3-8FE7-42AF-8561-4113DC6B4393}" presName="hierRoot3" presStyleCnt="0"/>
      <dgm:spPr/>
    </dgm:pt>
    <dgm:pt modelId="{96A44B87-E341-4FE9-BF63-63630FAF3B92}" type="pres">
      <dgm:prSet presAssocID="{652534C3-8FE7-42AF-8561-4113DC6B4393}" presName="composite3" presStyleCnt="0"/>
      <dgm:spPr/>
    </dgm:pt>
    <dgm:pt modelId="{67B78AEF-8EC5-4F37-8A86-28376AE60D65}" type="pres">
      <dgm:prSet presAssocID="{652534C3-8FE7-42AF-8561-4113DC6B4393}" presName="background3" presStyleLbl="node3" presStyleIdx="0" presStyleCnt="4"/>
      <dgm:spPr/>
    </dgm:pt>
    <dgm:pt modelId="{DD33EE8F-877F-4807-AAC9-69601EB09089}" type="pres">
      <dgm:prSet presAssocID="{652534C3-8FE7-42AF-8561-4113DC6B4393}" presName="text3" presStyleLbl="fgAcc3" presStyleIdx="0" presStyleCnt="4">
        <dgm:presLayoutVars>
          <dgm:chPref val="3"/>
        </dgm:presLayoutVars>
      </dgm:prSet>
      <dgm:spPr/>
      <dgm:t>
        <a:bodyPr/>
        <a:lstStyle/>
        <a:p>
          <a:endParaRPr lang="es-ES"/>
        </a:p>
      </dgm:t>
    </dgm:pt>
    <dgm:pt modelId="{706220E8-B0CC-453B-BC8F-233C03776BB1}" type="pres">
      <dgm:prSet presAssocID="{652534C3-8FE7-42AF-8561-4113DC6B4393}" presName="hierChild4" presStyleCnt="0"/>
      <dgm:spPr/>
    </dgm:pt>
    <dgm:pt modelId="{A8419EB0-6332-4D0D-B743-D0DDD5211D4E}" type="pres">
      <dgm:prSet presAssocID="{E6C68E9B-7F7C-41D5-9F63-7F561C749989}" presName="Name17" presStyleLbl="parChTrans1D3" presStyleIdx="1" presStyleCnt="4"/>
      <dgm:spPr/>
      <dgm:t>
        <a:bodyPr/>
        <a:lstStyle/>
        <a:p>
          <a:endParaRPr lang="es-ES"/>
        </a:p>
      </dgm:t>
    </dgm:pt>
    <dgm:pt modelId="{7E02C5D6-25A4-4C6A-8D07-704AAE2E5072}" type="pres">
      <dgm:prSet presAssocID="{900C8AAC-C028-45E1-8829-AFD5573B4BCF}" presName="hierRoot3" presStyleCnt="0"/>
      <dgm:spPr/>
    </dgm:pt>
    <dgm:pt modelId="{07EF3A24-59B8-4580-8453-A584793167D9}" type="pres">
      <dgm:prSet presAssocID="{900C8AAC-C028-45E1-8829-AFD5573B4BCF}" presName="composite3" presStyleCnt="0"/>
      <dgm:spPr/>
    </dgm:pt>
    <dgm:pt modelId="{1ECE9268-16EC-4083-A7AE-F3360867A530}" type="pres">
      <dgm:prSet presAssocID="{900C8AAC-C028-45E1-8829-AFD5573B4BCF}" presName="background3" presStyleLbl="node3" presStyleIdx="1" presStyleCnt="4"/>
      <dgm:spPr/>
    </dgm:pt>
    <dgm:pt modelId="{8B914659-D773-4AB9-AD1C-D5AFB39DA27B}" type="pres">
      <dgm:prSet presAssocID="{900C8AAC-C028-45E1-8829-AFD5573B4BCF}" presName="text3" presStyleLbl="fgAcc3" presStyleIdx="1" presStyleCnt="4">
        <dgm:presLayoutVars>
          <dgm:chPref val="3"/>
        </dgm:presLayoutVars>
      </dgm:prSet>
      <dgm:spPr/>
      <dgm:t>
        <a:bodyPr/>
        <a:lstStyle/>
        <a:p>
          <a:endParaRPr lang="es-ES"/>
        </a:p>
      </dgm:t>
    </dgm:pt>
    <dgm:pt modelId="{61869F47-B3C0-4A92-80A5-14548F960DCA}" type="pres">
      <dgm:prSet presAssocID="{900C8AAC-C028-45E1-8829-AFD5573B4BCF}" presName="hierChild4" presStyleCnt="0"/>
      <dgm:spPr/>
    </dgm:pt>
    <dgm:pt modelId="{6301B80F-054A-4027-AAD0-86D48C63E327}" type="pres">
      <dgm:prSet presAssocID="{B10219A1-902C-4229-8082-107ED7D324B5}" presName="Name10" presStyleLbl="parChTrans1D2" presStyleIdx="1" presStyleCnt="3"/>
      <dgm:spPr/>
      <dgm:t>
        <a:bodyPr/>
        <a:lstStyle/>
        <a:p>
          <a:endParaRPr lang="es-ES"/>
        </a:p>
      </dgm:t>
    </dgm:pt>
    <dgm:pt modelId="{17E5E9FB-D32B-48CF-86C4-76C5938FFDB8}" type="pres">
      <dgm:prSet presAssocID="{25FB17BE-BF5E-44BD-98B6-EE120B6B5B93}" presName="hierRoot2" presStyleCnt="0"/>
      <dgm:spPr/>
    </dgm:pt>
    <dgm:pt modelId="{48D376FA-2EC0-48E1-88DC-91B235B8AD16}" type="pres">
      <dgm:prSet presAssocID="{25FB17BE-BF5E-44BD-98B6-EE120B6B5B93}" presName="composite2" presStyleCnt="0"/>
      <dgm:spPr/>
    </dgm:pt>
    <dgm:pt modelId="{52E4C787-AA59-48F8-AD43-D20D67F62985}" type="pres">
      <dgm:prSet presAssocID="{25FB17BE-BF5E-44BD-98B6-EE120B6B5B93}" presName="background2" presStyleLbl="node2" presStyleIdx="1" presStyleCnt="3"/>
      <dgm:spPr/>
    </dgm:pt>
    <dgm:pt modelId="{ADE1A58A-E8EF-4E83-846C-205FD1717E2B}" type="pres">
      <dgm:prSet presAssocID="{25FB17BE-BF5E-44BD-98B6-EE120B6B5B93}" presName="text2" presStyleLbl="fgAcc2" presStyleIdx="1" presStyleCnt="3" custScaleY="99794">
        <dgm:presLayoutVars>
          <dgm:chPref val="3"/>
        </dgm:presLayoutVars>
      </dgm:prSet>
      <dgm:spPr/>
      <dgm:t>
        <a:bodyPr/>
        <a:lstStyle/>
        <a:p>
          <a:endParaRPr lang="es-ES"/>
        </a:p>
      </dgm:t>
    </dgm:pt>
    <dgm:pt modelId="{4ECC1FCD-5ADF-46D9-9FE5-D19C0B458C0A}" type="pres">
      <dgm:prSet presAssocID="{25FB17BE-BF5E-44BD-98B6-EE120B6B5B93}" presName="hierChild3" presStyleCnt="0"/>
      <dgm:spPr/>
    </dgm:pt>
    <dgm:pt modelId="{36CBE7C4-A691-4621-9E74-3265AF18C695}" type="pres">
      <dgm:prSet presAssocID="{8247D67E-3C36-477A-BE35-2DBC48772AA1}" presName="Name17" presStyleLbl="parChTrans1D3" presStyleIdx="2" presStyleCnt="4"/>
      <dgm:spPr/>
      <dgm:t>
        <a:bodyPr/>
        <a:lstStyle/>
        <a:p>
          <a:endParaRPr lang="es-ES"/>
        </a:p>
      </dgm:t>
    </dgm:pt>
    <dgm:pt modelId="{9E47B66B-0A36-4446-BF8A-32FC335442EA}" type="pres">
      <dgm:prSet presAssocID="{CFCF64C0-99F1-492B-87F9-36C3BFF3D7FF}" presName="hierRoot3" presStyleCnt="0"/>
      <dgm:spPr/>
    </dgm:pt>
    <dgm:pt modelId="{8AA63963-65D1-40A4-909E-0358DCBC24C7}" type="pres">
      <dgm:prSet presAssocID="{CFCF64C0-99F1-492B-87F9-36C3BFF3D7FF}" presName="composite3" presStyleCnt="0"/>
      <dgm:spPr/>
    </dgm:pt>
    <dgm:pt modelId="{1BFA1A10-0B0B-4DEC-A1A5-119FF81FF06F}" type="pres">
      <dgm:prSet presAssocID="{CFCF64C0-99F1-492B-87F9-36C3BFF3D7FF}" presName="background3" presStyleLbl="node3" presStyleIdx="2" presStyleCnt="4"/>
      <dgm:spPr/>
    </dgm:pt>
    <dgm:pt modelId="{A8DA0AE7-33BD-491F-906D-BC8DFE729B87}" type="pres">
      <dgm:prSet presAssocID="{CFCF64C0-99F1-492B-87F9-36C3BFF3D7FF}" presName="text3" presStyleLbl="fgAcc3" presStyleIdx="2" presStyleCnt="4">
        <dgm:presLayoutVars>
          <dgm:chPref val="3"/>
        </dgm:presLayoutVars>
      </dgm:prSet>
      <dgm:spPr/>
      <dgm:t>
        <a:bodyPr/>
        <a:lstStyle/>
        <a:p>
          <a:endParaRPr lang="es-ES"/>
        </a:p>
      </dgm:t>
    </dgm:pt>
    <dgm:pt modelId="{62A04402-4C4F-43E8-8F49-EB9188E3119B}" type="pres">
      <dgm:prSet presAssocID="{CFCF64C0-99F1-492B-87F9-36C3BFF3D7FF}" presName="hierChild4" presStyleCnt="0"/>
      <dgm:spPr/>
    </dgm:pt>
    <dgm:pt modelId="{6A9D54E8-C614-4687-A8ED-383A8663887C}" type="pres">
      <dgm:prSet presAssocID="{2C4AD793-B8FF-4AE1-A96F-E4742296A6EE}" presName="Name10" presStyleLbl="parChTrans1D2" presStyleIdx="2" presStyleCnt="3"/>
      <dgm:spPr/>
      <dgm:t>
        <a:bodyPr/>
        <a:lstStyle/>
        <a:p>
          <a:endParaRPr lang="es-ES"/>
        </a:p>
      </dgm:t>
    </dgm:pt>
    <dgm:pt modelId="{1D4B3868-2F28-450F-A17F-2036939A785C}" type="pres">
      <dgm:prSet presAssocID="{64FB684B-2AD8-4F8B-8F4E-5783C5D1F7CA}" presName="hierRoot2" presStyleCnt="0"/>
      <dgm:spPr/>
    </dgm:pt>
    <dgm:pt modelId="{414B29A9-2055-4D83-A5E7-DF30FE0D531C}" type="pres">
      <dgm:prSet presAssocID="{64FB684B-2AD8-4F8B-8F4E-5783C5D1F7CA}" presName="composite2" presStyleCnt="0"/>
      <dgm:spPr/>
    </dgm:pt>
    <dgm:pt modelId="{BCAD4413-0D01-4D8D-8180-A35D45CAB7B4}" type="pres">
      <dgm:prSet presAssocID="{64FB684B-2AD8-4F8B-8F4E-5783C5D1F7CA}" presName="background2" presStyleLbl="node2" presStyleIdx="2" presStyleCnt="3"/>
      <dgm:spPr/>
    </dgm:pt>
    <dgm:pt modelId="{9D4C760C-E974-4C09-83CA-6AA587EC2AE4}" type="pres">
      <dgm:prSet presAssocID="{64FB684B-2AD8-4F8B-8F4E-5783C5D1F7CA}" presName="text2" presStyleLbl="fgAcc2" presStyleIdx="2" presStyleCnt="3">
        <dgm:presLayoutVars>
          <dgm:chPref val="3"/>
        </dgm:presLayoutVars>
      </dgm:prSet>
      <dgm:spPr/>
      <dgm:t>
        <a:bodyPr/>
        <a:lstStyle/>
        <a:p>
          <a:endParaRPr lang="es-ES"/>
        </a:p>
      </dgm:t>
    </dgm:pt>
    <dgm:pt modelId="{732DB0FB-4BD9-4337-8546-536F0EA21D82}" type="pres">
      <dgm:prSet presAssocID="{64FB684B-2AD8-4F8B-8F4E-5783C5D1F7CA}" presName="hierChild3" presStyleCnt="0"/>
      <dgm:spPr/>
    </dgm:pt>
    <dgm:pt modelId="{421E9EAF-B5AF-4D23-8B1B-0858AB621B11}" type="pres">
      <dgm:prSet presAssocID="{68A6AC5D-6B41-4C0B-A798-E1A1CBD26837}" presName="Name17" presStyleLbl="parChTrans1D3" presStyleIdx="3" presStyleCnt="4"/>
      <dgm:spPr/>
      <dgm:t>
        <a:bodyPr/>
        <a:lstStyle/>
        <a:p>
          <a:endParaRPr lang="es-ES"/>
        </a:p>
      </dgm:t>
    </dgm:pt>
    <dgm:pt modelId="{E99D9BDC-9168-4AD3-A0C9-60D5BEC80561}" type="pres">
      <dgm:prSet presAssocID="{187E8E51-A5DA-4D10-8B6B-13B673AC8498}" presName="hierRoot3" presStyleCnt="0"/>
      <dgm:spPr/>
    </dgm:pt>
    <dgm:pt modelId="{F37D9CCE-3C73-4D45-A2D0-F2E4F563B7E4}" type="pres">
      <dgm:prSet presAssocID="{187E8E51-A5DA-4D10-8B6B-13B673AC8498}" presName="composite3" presStyleCnt="0"/>
      <dgm:spPr/>
    </dgm:pt>
    <dgm:pt modelId="{5F9A3B17-603D-4D08-8B90-2DB92F1838E6}" type="pres">
      <dgm:prSet presAssocID="{187E8E51-A5DA-4D10-8B6B-13B673AC8498}" presName="background3" presStyleLbl="node3" presStyleIdx="3" presStyleCnt="4"/>
      <dgm:spPr/>
    </dgm:pt>
    <dgm:pt modelId="{561FFA8A-8B80-465F-AF82-D34FB0A402A0}" type="pres">
      <dgm:prSet presAssocID="{187E8E51-A5DA-4D10-8B6B-13B673AC8498}" presName="text3" presStyleLbl="fgAcc3" presStyleIdx="3" presStyleCnt="4">
        <dgm:presLayoutVars>
          <dgm:chPref val="3"/>
        </dgm:presLayoutVars>
      </dgm:prSet>
      <dgm:spPr/>
      <dgm:t>
        <a:bodyPr/>
        <a:lstStyle/>
        <a:p>
          <a:endParaRPr lang="es-ES"/>
        </a:p>
      </dgm:t>
    </dgm:pt>
    <dgm:pt modelId="{3773FC12-54F9-4550-B4EB-E3563C8235A1}" type="pres">
      <dgm:prSet presAssocID="{187E8E51-A5DA-4D10-8B6B-13B673AC8498}" presName="hierChild4" presStyleCnt="0"/>
      <dgm:spPr/>
    </dgm:pt>
  </dgm:ptLst>
  <dgm:cxnLst>
    <dgm:cxn modelId="{799969F2-1C15-40DD-9AD9-9D93F3BE0147}" type="presOf" srcId="{2C4AD793-B8FF-4AE1-A96F-E4742296A6EE}" destId="{6A9D54E8-C614-4687-A8ED-383A8663887C}" srcOrd="0" destOrd="0" presId="urn:microsoft.com/office/officeart/2005/8/layout/hierarchy1"/>
    <dgm:cxn modelId="{1BF71642-FEBB-4615-888A-440EF5781E99}" srcId="{0160CAC8-8FD6-4680-80FE-C567E03FAE19}" destId="{25FB17BE-BF5E-44BD-98B6-EE120B6B5B93}" srcOrd="1" destOrd="0" parTransId="{B10219A1-902C-4229-8082-107ED7D324B5}" sibTransId="{38FBD54F-9890-4C4D-AA26-B434B71F7417}"/>
    <dgm:cxn modelId="{56577763-06CB-4197-A2CD-E91B5D1F422D}" type="presOf" srcId="{0160CAC8-8FD6-4680-80FE-C567E03FAE19}" destId="{43FA64F3-366D-488F-BEA9-C5FE4467081C}" srcOrd="0" destOrd="0" presId="urn:microsoft.com/office/officeart/2005/8/layout/hierarchy1"/>
    <dgm:cxn modelId="{2255D531-4CB3-4DDC-AD1D-149C4812FB0E}" srcId="{0160CAC8-8FD6-4680-80FE-C567E03FAE19}" destId="{65E87643-611A-4D8B-BB08-FABBFEFB76A6}" srcOrd="0" destOrd="0" parTransId="{6E5FF53A-609F-49AF-BE65-E2509C9A5FD3}" sibTransId="{A529E1DC-9C57-4226-9AD2-4C5691F8A5F1}"/>
    <dgm:cxn modelId="{9428D171-F17B-45C7-A7B2-2879740A2AE1}" type="presOf" srcId="{187E8E51-A5DA-4D10-8B6B-13B673AC8498}" destId="{561FFA8A-8B80-465F-AF82-D34FB0A402A0}" srcOrd="0" destOrd="0" presId="urn:microsoft.com/office/officeart/2005/8/layout/hierarchy1"/>
    <dgm:cxn modelId="{2353D3C5-8456-4CD3-AE55-2F2B23B20791}" type="presOf" srcId="{2ED3B610-82C2-4470-A969-0FCE9759F5F7}" destId="{CD9660B4-3B03-42D1-B06C-2DB33809D9DA}" srcOrd="0" destOrd="0" presId="urn:microsoft.com/office/officeart/2005/8/layout/hierarchy1"/>
    <dgm:cxn modelId="{8C4FC4A0-06E9-427A-8727-3AD0892D3127}" type="presOf" srcId="{B10219A1-902C-4229-8082-107ED7D324B5}" destId="{6301B80F-054A-4027-AAD0-86D48C63E327}" srcOrd="0" destOrd="0" presId="urn:microsoft.com/office/officeart/2005/8/layout/hierarchy1"/>
    <dgm:cxn modelId="{08F9AA07-1329-4CD7-9C2E-F4CF677F33D2}" type="presOf" srcId="{900C8AAC-C028-45E1-8829-AFD5573B4BCF}" destId="{8B914659-D773-4AB9-AD1C-D5AFB39DA27B}" srcOrd="0" destOrd="0" presId="urn:microsoft.com/office/officeart/2005/8/layout/hierarchy1"/>
    <dgm:cxn modelId="{33823C9B-622A-46F1-AD05-4477255866FF}" srcId="{9F1424DC-0D62-4A32-A018-84667D349328}" destId="{0160CAC8-8FD6-4680-80FE-C567E03FAE19}" srcOrd="0" destOrd="0" parTransId="{D029EC95-11D9-4923-9ECD-ABF70D0D1567}" sibTransId="{ED5FF02C-BD97-4BD2-85F7-ECCD04983464}"/>
    <dgm:cxn modelId="{37FE93A8-1255-41EA-86AA-B9A323CE6E78}" srcId="{65E87643-611A-4D8B-BB08-FABBFEFB76A6}" destId="{652534C3-8FE7-42AF-8561-4113DC6B4393}" srcOrd="0" destOrd="0" parTransId="{2ED3B610-82C2-4470-A969-0FCE9759F5F7}" sibTransId="{53760D78-0AC6-4020-817C-C888BB8FE8EA}"/>
    <dgm:cxn modelId="{4239ADF2-2710-4DB4-9EEB-0C22D07971B8}" type="presOf" srcId="{68A6AC5D-6B41-4C0B-A798-E1A1CBD26837}" destId="{421E9EAF-B5AF-4D23-8B1B-0858AB621B11}" srcOrd="0" destOrd="0" presId="urn:microsoft.com/office/officeart/2005/8/layout/hierarchy1"/>
    <dgm:cxn modelId="{1C8346A3-1886-4DE4-9433-9FC0CB9CC516}" type="presOf" srcId="{E6C68E9B-7F7C-41D5-9F63-7F561C749989}" destId="{A8419EB0-6332-4D0D-B743-D0DDD5211D4E}" srcOrd="0" destOrd="0" presId="urn:microsoft.com/office/officeart/2005/8/layout/hierarchy1"/>
    <dgm:cxn modelId="{EB5DE1A8-BEAB-45E7-8A25-BD7D2B551E02}" srcId="{65E87643-611A-4D8B-BB08-FABBFEFB76A6}" destId="{900C8AAC-C028-45E1-8829-AFD5573B4BCF}" srcOrd="1" destOrd="0" parTransId="{E6C68E9B-7F7C-41D5-9F63-7F561C749989}" sibTransId="{F873657A-9CE0-4A5A-8B2B-DC468F29F84A}"/>
    <dgm:cxn modelId="{20CAD640-9D7B-4784-B03B-678DDFB70AE3}" srcId="{0160CAC8-8FD6-4680-80FE-C567E03FAE19}" destId="{64FB684B-2AD8-4F8B-8F4E-5783C5D1F7CA}" srcOrd="2" destOrd="0" parTransId="{2C4AD793-B8FF-4AE1-A96F-E4742296A6EE}" sibTransId="{63B5BFA7-6C22-4872-A47C-489AE4EC4668}"/>
    <dgm:cxn modelId="{B7AE955E-63C3-4AF9-AC65-38A05886D39D}" srcId="{64FB684B-2AD8-4F8B-8F4E-5783C5D1F7CA}" destId="{187E8E51-A5DA-4D10-8B6B-13B673AC8498}" srcOrd="0" destOrd="0" parTransId="{68A6AC5D-6B41-4C0B-A798-E1A1CBD26837}" sibTransId="{3C6AD24D-0236-4A2E-A763-62BFD863C5FA}"/>
    <dgm:cxn modelId="{5EA8D83A-1EAF-4CAC-9201-7CD4DEFDBD29}" type="presOf" srcId="{CFCF64C0-99F1-492B-87F9-36C3BFF3D7FF}" destId="{A8DA0AE7-33BD-491F-906D-BC8DFE729B87}" srcOrd="0" destOrd="0" presId="urn:microsoft.com/office/officeart/2005/8/layout/hierarchy1"/>
    <dgm:cxn modelId="{55DDF6DD-1D95-4D62-92D6-E0111F498DE2}" type="presOf" srcId="{25FB17BE-BF5E-44BD-98B6-EE120B6B5B93}" destId="{ADE1A58A-E8EF-4E83-846C-205FD1717E2B}" srcOrd="0" destOrd="0" presId="urn:microsoft.com/office/officeart/2005/8/layout/hierarchy1"/>
    <dgm:cxn modelId="{12BF059D-6979-474B-BCFE-13CEDA352948}" type="presOf" srcId="{64FB684B-2AD8-4F8B-8F4E-5783C5D1F7CA}" destId="{9D4C760C-E974-4C09-83CA-6AA587EC2AE4}" srcOrd="0" destOrd="0" presId="urn:microsoft.com/office/officeart/2005/8/layout/hierarchy1"/>
    <dgm:cxn modelId="{D0CB9020-130B-4C17-B404-8B1CB08A29AE}" type="presOf" srcId="{6E5FF53A-609F-49AF-BE65-E2509C9A5FD3}" destId="{A4FD8718-6D16-40ED-83D5-843D6201850A}" srcOrd="0" destOrd="0" presId="urn:microsoft.com/office/officeart/2005/8/layout/hierarchy1"/>
    <dgm:cxn modelId="{B661AB85-1F68-49E4-A86A-ED05689F546F}" srcId="{25FB17BE-BF5E-44BD-98B6-EE120B6B5B93}" destId="{CFCF64C0-99F1-492B-87F9-36C3BFF3D7FF}" srcOrd="0" destOrd="0" parTransId="{8247D67E-3C36-477A-BE35-2DBC48772AA1}" sibTransId="{D7E8BB80-B269-4178-A002-F2B59C0CA435}"/>
    <dgm:cxn modelId="{0F94680E-74C7-4499-9450-0C051F875C08}" type="presOf" srcId="{65E87643-611A-4D8B-BB08-FABBFEFB76A6}" destId="{72D22536-65F1-432B-8B12-631ACBF1CB62}" srcOrd="0" destOrd="0" presId="urn:microsoft.com/office/officeart/2005/8/layout/hierarchy1"/>
    <dgm:cxn modelId="{45EECE4D-C19E-4EDB-BB32-ACF7C11E6B75}" type="presOf" srcId="{8247D67E-3C36-477A-BE35-2DBC48772AA1}" destId="{36CBE7C4-A691-4621-9E74-3265AF18C695}" srcOrd="0" destOrd="0" presId="urn:microsoft.com/office/officeart/2005/8/layout/hierarchy1"/>
    <dgm:cxn modelId="{26FA7641-AE77-4D75-98D5-6160575CDD47}" type="presOf" srcId="{652534C3-8FE7-42AF-8561-4113DC6B4393}" destId="{DD33EE8F-877F-4807-AAC9-69601EB09089}" srcOrd="0" destOrd="0" presId="urn:microsoft.com/office/officeart/2005/8/layout/hierarchy1"/>
    <dgm:cxn modelId="{7AA83E4B-11D6-478C-BC97-9709E804180F}" type="presOf" srcId="{9F1424DC-0D62-4A32-A018-84667D349328}" destId="{5C101A42-1ED4-4C3E-A22E-5EB9FE51B18C}" srcOrd="0" destOrd="0" presId="urn:microsoft.com/office/officeart/2005/8/layout/hierarchy1"/>
    <dgm:cxn modelId="{56D17C25-E053-41CB-84BA-5435F9990D3D}" type="presParOf" srcId="{5C101A42-1ED4-4C3E-A22E-5EB9FE51B18C}" destId="{C9FF5283-D95C-4DF3-9E56-2EF81C117029}" srcOrd="0" destOrd="0" presId="urn:microsoft.com/office/officeart/2005/8/layout/hierarchy1"/>
    <dgm:cxn modelId="{FC6EE354-44E7-4E7F-9E72-750A346842DC}" type="presParOf" srcId="{C9FF5283-D95C-4DF3-9E56-2EF81C117029}" destId="{5C00A918-18C4-4836-89E8-0CF5ADCC842B}" srcOrd="0" destOrd="0" presId="urn:microsoft.com/office/officeart/2005/8/layout/hierarchy1"/>
    <dgm:cxn modelId="{3DC87E42-56F0-4109-BC09-0AA06AA3B00F}" type="presParOf" srcId="{5C00A918-18C4-4836-89E8-0CF5ADCC842B}" destId="{B518B09C-8C1F-4DD2-8D0A-725BB67ED8CC}" srcOrd="0" destOrd="0" presId="urn:microsoft.com/office/officeart/2005/8/layout/hierarchy1"/>
    <dgm:cxn modelId="{3ED6BF84-0F92-48AF-B2C6-C70125724A66}" type="presParOf" srcId="{5C00A918-18C4-4836-89E8-0CF5ADCC842B}" destId="{43FA64F3-366D-488F-BEA9-C5FE4467081C}" srcOrd="1" destOrd="0" presId="urn:microsoft.com/office/officeart/2005/8/layout/hierarchy1"/>
    <dgm:cxn modelId="{44C7CC08-BE14-4100-BE08-D38AEB14E42D}" type="presParOf" srcId="{C9FF5283-D95C-4DF3-9E56-2EF81C117029}" destId="{CBCC5552-1896-464F-B8D4-DD6004976CBF}" srcOrd="1" destOrd="0" presId="urn:microsoft.com/office/officeart/2005/8/layout/hierarchy1"/>
    <dgm:cxn modelId="{291AC839-3E4F-4697-AAA5-C224688EE1DB}" type="presParOf" srcId="{CBCC5552-1896-464F-B8D4-DD6004976CBF}" destId="{A4FD8718-6D16-40ED-83D5-843D6201850A}" srcOrd="0" destOrd="0" presId="urn:microsoft.com/office/officeart/2005/8/layout/hierarchy1"/>
    <dgm:cxn modelId="{EF73F2EE-CF7A-4751-9C04-710183D5DD00}" type="presParOf" srcId="{CBCC5552-1896-464F-B8D4-DD6004976CBF}" destId="{D4617334-686C-4D8F-9A86-E50F8E4D9446}" srcOrd="1" destOrd="0" presId="urn:microsoft.com/office/officeart/2005/8/layout/hierarchy1"/>
    <dgm:cxn modelId="{84B0E95E-4296-414F-904E-80342A449439}" type="presParOf" srcId="{D4617334-686C-4D8F-9A86-E50F8E4D9446}" destId="{4CB34DBD-D167-4A49-BAE7-BE7D714E7B7D}" srcOrd="0" destOrd="0" presId="urn:microsoft.com/office/officeart/2005/8/layout/hierarchy1"/>
    <dgm:cxn modelId="{4B1228A0-5F4C-4181-845F-6A131D38A383}" type="presParOf" srcId="{4CB34DBD-D167-4A49-BAE7-BE7D714E7B7D}" destId="{B9D67137-2372-47BD-85C7-13E59056F9A3}" srcOrd="0" destOrd="0" presId="urn:microsoft.com/office/officeart/2005/8/layout/hierarchy1"/>
    <dgm:cxn modelId="{E59A5054-9403-4203-AE38-3D5490C900C6}" type="presParOf" srcId="{4CB34DBD-D167-4A49-BAE7-BE7D714E7B7D}" destId="{72D22536-65F1-432B-8B12-631ACBF1CB62}" srcOrd="1" destOrd="0" presId="urn:microsoft.com/office/officeart/2005/8/layout/hierarchy1"/>
    <dgm:cxn modelId="{C721805B-CF54-4D2D-8858-DF95F3320A48}" type="presParOf" srcId="{D4617334-686C-4D8F-9A86-E50F8E4D9446}" destId="{4FC1A482-FE4A-416B-AD8C-88646348353F}" srcOrd="1" destOrd="0" presId="urn:microsoft.com/office/officeart/2005/8/layout/hierarchy1"/>
    <dgm:cxn modelId="{06687D18-62C6-4AB7-8BE7-2CC799C9F8BD}" type="presParOf" srcId="{4FC1A482-FE4A-416B-AD8C-88646348353F}" destId="{CD9660B4-3B03-42D1-B06C-2DB33809D9DA}" srcOrd="0" destOrd="0" presId="urn:microsoft.com/office/officeart/2005/8/layout/hierarchy1"/>
    <dgm:cxn modelId="{CC80C0C9-296B-4CBF-BEE8-693709D1C577}" type="presParOf" srcId="{4FC1A482-FE4A-416B-AD8C-88646348353F}" destId="{044C2D00-678D-403D-AD48-761508486C06}" srcOrd="1" destOrd="0" presId="urn:microsoft.com/office/officeart/2005/8/layout/hierarchy1"/>
    <dgm:cxn modelId="{C9FAF09A-E6F0-47DA-B53E-58F491D6EAA9}" type="presParOf" srcId="{044C2D00-678D-403D-AD48-761508486C06}" destId="{96A44B87-E341-4FE9-BF63-63630FAF3B92}" srcOrd="0" destOrd="0" presId="urn:microsoft.com/office/officeart/2005/8/layout/hierarchy1"/>
    <dgm:cxn modelId="{C862F182-15EC-4AC4-BFBA-6B44EA7210F4}" type="presParOf" srcId="{96A44B87-E341-4FE9-BF63-63630FAF3B92}" destId="{67B78AEF-8EC5-4F37-8A86-28376AE60D65}" srcOrd="0" destOrd="0" presId="urn:microsoft.com/office/officeart/2005/8/layout/hierarchy1"/>
    <dgm:cxn modelId="{111D96F6-48DB-4075-86C8-9ED5D982FB96}" type="presParOf" srcId="{96A44B87-E341-4FE9-BF63-63630FAF3B92}" destId="{DD33EE8F-877F-4807-AAC9-69601EB09089}" srcOrd="1" destOrd="0" presId="urn:microsoft.com/office/officeart/2005/8/layout/hierarchy1"/>
    <dgm:cxn modelId="{688269FD-761A-410C-A97A-C94D190E39DE}" type="presParOf" srcId="{044C2D00-678D-403D-AD48-761508486C06}" destId="{706220E8-B0CC-453B-BC8F-233C03776BB1}" srcOrd="1" destOrd="0" presId="urn:microsoft.com/office/officeart/2005/8/layout/hierarchy1"/>
    <dgm:cxn modelId="{CA2C27EB-1C1C-434E-AA7E-14A6327514EE}" type="presParOf" srcId="{4FC1A482-FE4A-416B-AD8C-88646348353F}" destId="{A8419EB0-6332-4D0D-B743-D0DDD5211D4E}" srcOrd="2" destOrd="0" presId="urn:microsoft.com/office/officeart/2005/8/layout/hierarchy1"/>
    <dgm:cxn modelId="{6794CBDD-8FF1-4034-B251-D291A7F95DFC}" type="presParOf" srcId="{4FC1A482-FE4A-416B-AD8C-88646348353F}" destId="{7E02C5D6-25A4-4C6A-8D07-704AAE2E5072}" srcOrd="3" destOrd="0" presId="urn:microsoft.com/office/officeart/2005/8/layout/hierarchy1"/>
    <dgm:cxn modelId="{1509E480-49CE-4DA9-B62A-5618ECF432B3}" type="presParOf" srcId="{7E02C5D6-25A4-4C6A-8D07-704AAE2E5072}" destId="{07EF3A24-59B8-4580-8453-A584793167D9}" srcOrd="0" destOrd="0" presId="urn:microsoft.com/office/officeart/2005/8/layout/hierarchy1"/>
    <dgm:cxn modelId="{AFF04A7F-D51F-4974-A44F-127525EB0B0C}" type="presParOf" srcId="{07EF3A24-59B8-4580-8453-A584793167D9}" destId="{1ECE9268-16EC-4083-A7AE-F3360867A530}" srcOrd="0" destOrd="0" presId="urn:microsoft.com/office/officeart/2005/8/layout/hierarchy1"/>
    <dgm:cxn modelId="{7403820F-5AF0-4B60-82F9-FC9A7AA22904}" type="presParOf" srcId="{07EF3A24-59B8-4580-8453-A584793167D9}" destId="{8B914659-D773-4AB9-AD1C-D5AFB39DA27B}" srcOrd="1" destOrd="0" presId="urn:microsoft.com/office/officeart/2005/8/layout/hierarchy1"/>
    <dgm:cxn modelId="{5E01071F-6300-4F96-80EE-0E135ACFD94F}" type="presParOf" srcId="{7E02C5D6-25A4-4C6A-8D07-704AAE2E5072}" destId="{61869F47-B3C0-4A92-80A5-14548F960DCA}" srcOrd="1" destOrd="0" presId="urn:microsoft.com/office/officeart/2005/8/layout/hierarchy1"/>
    <dgm:cxn modelId="{013B0739-427C-453A-8F3A-3EEAFD23AC0B}" type="presParOf" srcId="{CBCC5552-1896-464F-B8D4-DD6004976CBF}" destId="{6301B80F-054A-4027-AAD0-86D48C63E327}" srcOrd="2" destOrd="0" presId="urn:microsoft.com/office/officeart/2005/8/layout/hierarchy1"/>
    <dgm:cxn modelId="{CDEDD0B4-4BE6-421F-9578-D94C29D98C14}" type="presParOf" srcId="{CBCC5552-1896-464F-B8D4-DD6004976CBF}" destId="{17E5E9FB-D32B-48CF-86C4-76C5938FFDB8}" srcOrd="3" destOrd="0" presId="urn:microsoft.com/office/officeart/2005/8/layout/hierarchy1"/>
    <dgm:cxn modelId="{2D451C7D-665C-4975-A27B-F307B6468D5D}" type="presParOf" srcId="{17E5E9FB-D32B-48CF-86C4-76C5938FFDB8}" destId="{48D376FA-2EC0-48E1-88DC-91B235B8AD16}" srcOrd="0" destOrd="0" presId="urn:microsoft.com/office/officeart/2005/8/layout/hierarchy1"/>
    <dgm:cxn modelId="{D98E920C-073B-4155-8F68-0CB4424874BA}" type="presParOf" srcId="{48D376FA-2EC0-48E1-88DC-91B235B8AD16}" destId="{52E4C787-AA59-48F8-AD43-D20D67F62985}" srcOrd="0" destOrd="0" presId="urn:microsoft.com/office/officeart/2005/8/layout/hierarchy1"/>
    <dgm:cxn modelId="{8067C73A-4F6C-4FF5-B27E-8B2300C79075}" type="presParOf" srcId="{48D376FA-2EC0-48E1-88DC-91B235B8AD16}" destId="{ADE1A58A-E8EF-4E83-846C-205FD1717E2B}" srcOrd="1" destOrd="0" presId="urn:microsoft.com/office/officeart/2005/8/layout/hierarchy1"/>
    <dgm:cxn modelId="{2141DC01-084D-407B-9ED5-31E9B8E73AD2}" type="presParOf" srcId="{17E5E9FB-D32B-48CF-86C4-76C5938FFDB8}" destId="{4ECC1FCD-5ADF-46D9-9FE5-D19C0B458C0A}" srcOrd="1" destOrd="0" presId="urn:microsoft.com/office/officeart/2005/8/layout/hierarchy1"/>
    <dgm:cxn modelId="{60D65BE4-C459-45E6-AE8A-2818B4968A70}" type="presParOf" srcId="{4ECC1FCD-5ADF-46D9-9FE5-D19C0B458C0A}" destId="{36CBE7C4-A691-4621-9E74-3265AF18C695}" srcOrd="0" destOrd="0" presId="urn:microsoft.com/office/officeart/2005/8/layout/hierarchy1"/>
    <dgm:cxn modelId="{1D28F747-B13C-440E-A4AE-6124A58F71D9}" type="presParOf" srcId="{4ECC1FCD-5ADF-46D9-9FE5-D19C0B458C0A}" destId="{9E47B66B-0A36-4446-BF8A-32FC335442EA}" srcOrd="1" destOrd="0" presId="urn:microsoft.com/office/officeart/2005/8/layout/hierarchy1"/>
    <dgm:cxn modelId="{906E5BA6-A1FF-4DE8-8E28-C6EDCE69F366}" type="presParOf" srcId="{9E47B66B-0A36-4446-BF8A-32FC335442EA}" destId="{8AA63963-65D1-40A4-909E-0358DCBC24C7}" srcOrd="0" destOrd="0" presId="urn:microsoft.com/office/officeart/2005/8/layout/hierarchy1"/>
    <dgm:cxn modelId="{10E0898E-9E96-4F28-AAEB-4C0DB2F832ED}" type="presParOf" srcId="{8AA63963-65D1-40A4-909E-0358DCBC24C7}" destId="{1BFA1A10-0B0B-4DEC-A1A5-119FF81FF06F}" srcOrd="0" destOrd="0" presId="urn:microsoft.com/office/officeart/2005/8/layout/hierarchy1"/>
    <dgm:cxn modelId="{6B655E54-B42C-403D-8DF9-2CF7480FE19D}" type="presParOf" srcId="{8AA63963-65D1-40A4-909E-0358DCBC24C7}" destId="{A8DA0AE7-33BD-491F-906D-BC8DFE729B87}" srcOrd="1" destOrd="0" presId="urn:microsoft.com/office/officeart/2005/8/layout/hierarchy1"/>
    <dgm:cxn modelId="{1275126D-BD09-4653-A455-C10F6B531A55}" type="presParOf" srcId="{9E47B66B-0A36-4446-BF8A-32FC335442EA}" destId="{62A04402-4C4F-43E8-8F49-EB9188E3119B}" srcOrd="1" destOrd="0" presId="urn:microsoft.com/office/officeart/2005/8/layout/hierarchy1"/>
    <dgm:cxn modelId="{2463C2DA-97FD-4306-A9EC-A5C0AA6B2D12}" type="presParOf" srcId="{CBCC5552-1896-464F-B8D4-DD6004976CBF}" destId="{6A9D54E8-C614-4687-A8ED-383A8663887C}" srcOrd="4" destOrd="0" presId="urn:microsoft.com/office/officeart/2005/8/layout/hierarchy1"/>
    <dgm:cxn modelId="{9C4E7454-7B1D-4122-A5A0-84EB9779A28F}" type="presParOf" srcId="{CBCC5552-1896-464F-B8D4-DD6004976CBF}" destId="{1D4B3868-2F28-450F-A17F-2036939A785C}" srcOrd="5" destOrd="0" presId="urn:microsoft.com/office/officeart/2005/8/layout/hierarchy1"/>
    <dgm:cxn modelId="{071D84AF-C010-4DE6-9F39-217C8DC36DF4}" type="presParOf" srcId="{1D4B3868-2F28-450F-A17F-2036939A785C}" destId="{414B29A9-2055-4D83-A5E7-DF30FE0D531C}" srcOrd="0" destOrd="0" presId="urn:microsoft.com/office/officeart/2005/8/layout/hierarchy1"/>
    <dgm:cxn modelId="{B5F7752F-C397-483B-888C-989E30F9CF18}" type="presParOf" srcId="{414B29A9-2055-4D83-A5E7-DF30FE0D531C}" destId="{BCAD4413-0D01-4D8D-8180-A35D45CAB7B4}" srcOrd="0" destOrd="0" presId="urn:microsoft.com/office/officeart/2005/8/layout/hierarchy1"/>
    <dgm:cxn modelId="{9CCFB3DC-3B80-4B2A-8D91-6EDBCBFD6513}" type="presParOf" srcId="{414B29A9-2055-4D83-A5E7-DF30FE0D531C}" destId="{9D4C760C-E974-4C09-83CA-6AA587EC2AE4}" srcOrd="1" destOrd="0" presId="urn:microsoft.com/office/officeart/2005/8/layout/hierarchy1"/>
    <dgm:cxn modelId="{BD594716-7522-4A97-8203-6D354D30147E}" type="presParOf" srcId="{1D4B3868-2F28-450F-A17F-2036939A785C}" destId="{732DB0FB-4BD9-4337-8546-536F0EA21D82}" srcOrd="1" destOrd="0" presId="urn:microsoft.com/office/officeart/2005/8/layout/hierarchy1"/>
    <dgm:cxn modelId="{9B9DBA40-9B70-4939-9F4F-30AF06136F9E}" type="presParOf" srcId="{732DB0FB-4BD9-4337-8546-536F0EA21D82}" destId="{421E9EAF-B5AF-4D23-8B1B-0858AB621B11}" srcOrd="0" destOrd="0" presId="urn:microsoft.com/office/officeart/2005/8/layout/hierarchy1"/>
    <dgm:cxn modelId="{6D60C67F-26EF-4B8D-9BE8-6E2A1E8E34AB}" type="presParOf" srcId="{732DB0FB-4BD9-4337-8546-536F0EA21D82}" destId="{E99D9BDC-9168-4AD3-A0C9-60D5BEC80561}" srcOrd="1" destOrd="0" presId="urn:microsoft.com/office/officeart/2005/8/layout/hierarchy1"/>
    <dgm:cxn modelId="{597A29B1-E6D2-4D10-BAD5-F4FCE209EC8E}" type="presParOf" srcId="{E99D9BDC-9168-4AD3-A0C9-60D5BEC80561}" destId="{F37D9CCE-3C73-4D45-A2D0-F2E4F563B7E4}" srcOrd="0" destOrd="0" presId="urn:microsoft.com/office/officeart/2005/8/layout/hierarchy1"/>
    <dgm:cxn modelId="{623AD0DA-E07A-459D-8BB2-3A7F1236B300}" type="presParOf" srcId="{F37D9CCE-3C73-4D45-A2D0-F2E4F563B7E4}" destId="{5F9A3B17-603D-4D08-8B90-2DB92F1838E6}" srcOrd="0" destOrd="0" presId="urn:microsoft.com/office/officeart/2005/8/layout/hierarchy1"/>
    <dgm:cxn modelId="{457F160A-AA0F-4C5B-835D-81CB2FBC604B}" type="presParOf" srcId="{F37D9CCE-3C73-4D45-A2D0-F2E4F563B7E4}" destId="{561FFA8A-8B80-465F-AF82-D34FB0A402A0}" srcOrd="1" destOrd="0" presId="urn:microsoft.com/office/officeart/2005/8/layout/hierarchy1"/>
    <dgm:cxn modelId="{CCCA4B5D-0263-496C-BFA7-ECC40C9743BC}" type="presParOf" srcId="{E99D9BDC-9168-4AD3-A0C9-60D5BEC80561}" destId="{3773FC12-54F9-4550-B4EB-E3563C8235A1}" srcOrd="1" destOrd="0" presId="urn:microsoft.com/office/officeart/2005/8/layout/hierarchy1"/>
  </dgm:cxnLst>
  <dgm:bg/>
  <dgm:whole/>
</dgm:dataModel>
</file>

<file path=ppt/diagrams/data4.xml><?xml version="1.0" encoding="utf-8"?>
<dgm:dataModel xmlns:dgm="http://schemas.openxmlformats.org/drawingml/2006/diagram" xmlns:a="http://schemas.openxmlformats.org/drawingml/2006/main">
  <dgm:ptLst>
    <dgm:pt modelId="{BA5464AE-AA8D-401D-A4B6-D3B5242BDFE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ES"/>
        </a:p>
      </dgm:t>
    </dgm:pt>
    <dgm:pt modelId="{901AA53D-EDE4-47DB-9759-CEC71A53AE7B}">
      <dgm:prSet phldrT="[Texto]" custT="1"/>
      <dgm:spPr/>
      <dgm:t>
        <a:bodyPr/>
        <a:lstStyle/>
        <a:p>
          <a:r>
            <a:rPr lang="es-ES" sz="1600" dirty="0" smtClean="0"/>
            <a:t>Responsable de ventas</a:t>
          </a:r>
        </a:p>
        <a:p>
          <a:r>
            <a:rPr lang="es-ES" sz="1600" dirty="0" smtClean="0"/>
            <a:t> (Antonio Pérez )</a:t>
          </a:r>
          <a:endParaRPr lang="es-ES" sz="1600" dirty="0"/>
        </a:p>
      </dgm:t>
    </dgm:pt>
    <dgm:pt modelId="{2BDDE31F-0618-4C96-9C87-EE4760F34D38}" type="parTrans" cxnId="{928707D6-4E4E-494B-9ADF-78F5F4D8FA16}">
      <dgm:prSet/>
      <dgm:spPr/>
      <dgm:t>
        <a:bodyPr/>
        <a:lstStyle/>
        <a:p>
          <a:endParaRPr lang="es-ES"/>
        </a:p>
      </dgm:t>
    </dgm:pt>
    <dgm:pt modelId="{D2CAD17E-5965-4B35-B889-5DEB43153C3A}" type="sibTrans" cxnId="{928707D6-4E4E-494B-9ADF-78F5F4D8FA16}">
      <dgm:prSet/>
      <dgm:spPr/>
      <dgm:t>
        <a:bodyPr/>
        <a:lstStyle/>
        <a:p>
          <a:endParaRPr lang="es-ES"/>
        </a:p>
      </dgm:t>
    </dgm:pt>
    <dgm:pt modelId="{71032146-C8E4-485E-B04C-7CEDC9BF43FE}">
      <dgm:prSet phldrT="[Texto]" custT="1"/>
      <dgm:spPr/>
      <dgm:t>
        <a:bodyPr/>
        <a:lstStyle/>
        <a:p>
          <a:r>
            <a:rPr lang="es-ES" sz="1600" dirty="0" smtClean="0"/>
            <a:t>Jefe de ventas nacionales</a:t>
          </a:r>
          <a:endParaRPr lang="es-ES" sz="1600" dirty="0"/>
        </a:p>
      </dgm:t>
    </dgm:pt>
    <dgm:pt modelId="{AB6427E8-EF9D-4CBA-83A2-23C062A15915}" type="parTrans" cxnId="{B2EC9536-7E90-4302-9836-238B9DD44718}">
      <dgm:prSet/>
      <dgm:spPr/>
      <dgm:t>
        <a:bodyPr/>
        <a:lstStyle/>
        <a:p>
          <a:endParaRPr lang="es-ES"/>
        </a:p>
      </dgm:t>
    </dgm:pt>
    <dgm:pt modelId="{3EA10D0A-5F7B-4846-8BEF-E6DD90EC6D56}" type="sibTrans" cxnId="{B2EC9536-7E90-4302-9836-238B9DD44718}">
      <dgm:prSet/>
      <dgm:spPr/>
      <dgm:t>
        <a:bodyPr/>
        <a:lstStyle/>
        <a:p>
          <a:endParaRPr lang="es-ES"/>
        </a:p>
      </dgm:t>
    </dgm:pt>
    <dgm:pt modelId="{8DE2A36D-9C43-4936-9490-E042BD1FA3AB}">
      <dgm:prSet phldrT="[Texto]" custT="1"/>
      <dgm:spPr/>
      <dgm:t>
        <a:bodyPr/>
        <a:lstStyle/>
        <a:p>
          <a:r>
            <a:rPr lang="es-ES" sz="1600" dirty="0" smtClean="0"/>
            <a:t>Comercial de ventas al por mayor</a:t>
          </a:r>
          <a:endParaRPr lang="es-ES" sz="1600" dirty="0"/>
        </a:p>
      </dgm:t>
    </dgm:pt>
    <dgm:pt modelId="{84DD1126-FE7C-4B9F-90A8-4B4ED7CB20C9}" type="parTrans" cxnId="{F6F994B6-4CA5-4BC4-BC91-F3FDE3FEB8F1}">
      <dgm:prSet/>
      <dgm:spPr/>
      <dgm:t>
        <a:bodyPr/>
        <a:lstStyle/>
        <a:p>
          <a:endParaRPr lang="es-ES"/>
        </a:p>
      </dgm:t>
    </dgm:pt>
    <dgm:pt modelId="{BBB0E468-DB02-42E8-861B-DB02F29DA9EA}" type="sibTrans" cxnId="{F6F994B6-4CA5-4BC4-BC91-F3FDE3FEB8F1}">
      <dgm:prSet/>
      <dgm:spPr/>
      <dgm:t>
        <a:bodyPr/>
        <a:lstStyle/>
        <a:p>
          <a:endParaRPr lang="es-ES"/>
        </a:p>
      </dgm:t>
    </dgm:pt>
    <dgm:pt modelId="{ACDE383D-6A2E-4286-A782-6D4C19E27DA6}">
      <dgm:prSet phldrT="[Texto]" custT="1"/>
      <dgm:spPr/>
      <dgm:t>
        <a:bodyPr/>
        <a:lstStyle/>
        <a:p>
          <a:r>
            <a:rPr lang="es-ES" sz="1600" dirty="0" smtClean="0"/>
            <a:t>Comercial de ventas minoristas</a:t>
          </a:r>
          <a:endParaRPr lang="es-ES" sz="1600" dirty="0"/>
        </a:p>
      </dgm:t>
    </dgm:pt>
    <dgm:pt modelId="{1B7C3E87-806C-4888-B7CB-A9A866C5C858}" type="parTrans" cxnId="{FA896CE1-C89A-4611-A7E9-27D3DFEF1BB9}">
      <dgm:prSet/>
      <dgm:spPr/>
      <dgm:t>
        <a:bodyPr/>
        <a:lstStyle/>
        <a:p>
          <a:endParaRPr lang="es-ES"/>
        </a:p>
      </dgm:t>
    </dgm:pt>
    <dgm:pt modelId="{274DD8A8-6ABC-49AE-9504-2941081A681B}" type="sibTrans" cxnId="{FA896CE1-C89A-4611-A7E9-27D3DFEF1BB9}">
      <dgm:prSet/>
      <dgm:spPr/>
      <dgm:t>
        <a:bodyPr/>
        <a:lstStyle/>
        <a:p>
          <a:endParaRPr lang="es-ES"/>
        </a:p>
      </dgm:t>
    </dgm:pt>
    <dgm:pt modelId="{D6577EEB-2F72-4E53-9CE0-EFAC342A14D1}">
      <dgm:prSet phldrT="[Texto]" custT="1"/>
      <dgm:spPr/>
      <dgm:t>
        <a:bodyPr/>
        <a:lstStyle/>
        <a:p>
          <a:r>
            <a:rPr lang="es-ES" sz="1600" dirty="0" smtClean="0"/>
            <a:t>Jefe de ventas internacionales</a:t>
          </a:r>
          <a:endParaRPr lang="es-ES" sz="1600" dirty="0"/>
        </a:p>
      </dgm:t>
    </dgm:pt>
    <dgm:pt modelId="{9562D18D-473B-4E79-9F62-2FC8B8AC6D60}" type="parTrans" cxnId="{475A5593-C753-45D4-9C11-C20FF8D804FC}">
      <dgm:prSet/>
      <dgm:spPr/>
      <dgm:t>
        <a:bodyPr/>
        <a:lstStyle/>
        <a:p>
          <a:endParaRPr lang="es-ES"/>
        </a:p>
      </dgm:t>
    </dgm:pt>
    <dgm:pt modelId="{EEC5591A-CBE7-4C88-848D-25C3322C3990}" type="sibTrans" cxnId="{475A5593-C753-45D4-9C11-C20FF8D804FC}">
      <dgm:prSet/>
      <dgm:spPr/>
      <dgm:t>
        <a:bodyPr/>
        <a:lstStyle/>
        <a:p>
          <a:endParaRPr lang="es-ES"/>
        </a:p>
      </dgm:t>
    </dgm:pt>
    <dgm:pt modelId="{F6D3ADF6-4B93-4CBD-B0C2-A4E507159587}" type="pres">
      <dgm:prSet presAssocID="{BA5464AE-AA8D-401D-A4B6-D3B5242BDFE4}" presName="hierChild1" presStyleCnt="0">
        <dgm:presLayoutVars>
          <dgm:chPref val="1"/>
          <dgm:dir/>
          <dgm:animOne val="branch"/>
          <dgm:animLvl val="lvl"/>
          <dgm:resizeHandles/>
        </dgm:presLayoutVars>
      </dgm:prSet>
      <dgm:spPr/>
      <dgm:t>
        <a:bodyPr/>
        <a:lstStyle/>
        <a:p>
          <a:endParaRPr lang="es-ES"/>
        </a:p>
      </dgm:t>
    </dgm:pt>
    <dgm:pt modelId="{D1E5A09D-B719-407F-8599-D7A80724675D}" type="pres">
      <dgm:prSet presAssocID="{901AA53D-EDE4-47DB-9759-CEC71A53AE7B}" presName="hierRoot1" presStyleCnt="0"/>
      <dgm:spPr/>
    </dgm:pt>
    <dgm:pt modelId="{BA860E3F-8EC4-44A9-8B44-FE3B75979F3C}" type="pres">
      <dgm:prSet presAssocID="{901AA53D-EDE4-47DB-9759-CEC71A53AE7B}" presName="composite" presStyleCnt="0"/>
      <dgm:spPr/>
    </dgm:pt>
    <dgm:pt modelId="{000F41AB-DD4A-4AAB-AF2E-922430705FDC}" type="pres">
      <dgm:prSet presAssocID="{901AA53D-EDE4-47DB-9759-CEC71A53AE7B}" presName="background" presStyleLbl="node0" presStyleIdx="0" presStyleCnt="1"/>
      <dgm:spPr/>
    </dgm:pt>
    <dgm:pt modelId="{F7DDD4E3-8259-4088-B1EA-3B50460D2511}" type="pres">
      <dgm:prSet presAssocID="{901AA53D-EDE4-47DB-9759-CEC71A53AE7B}" presName="text" presStyleLbl="fgAcc0" presStyleIdx="0" presStyleCnt="1">
        <dgm:presLayoutVars>
          <dgm:chPref val="3"/>
        </dgm:presLayoutVars>
      </dgm:prSet>
      <dgm:spPr/>
      <dgm:t>
        <a:bodyPr/>
        <a:lstStyle/>
        <a:p>
          <a:endParaRPr lang="es-ES"/>
        </a:p>
      </dgm:t>
    </dgm:pt>
    <dgm:pt modelId="{32BB9A0D-BA9A-4239-B64B-252B9BE74FE1}" type="pres">
      <dgm:prSet presAssocID="{901AA53D-EDE4-47DB-9759-CEC71A53AE7B}" presName="hierChild2" presStyleCnt="0"/>
      <dgm:spPr/>
    </dgm:pt>
    <dgm:pt modelId="{7AD291D1-5362-47A4-9D68-B3E670CE9777}" type="pres">
      <dgm:prSet presAssocID="{AB6427E8-EF9D-4CBA-83A2-23C062A15915}" presName="Name10" presStyleLbl="parChTrans1D2" presStyleIdx="0" presStyleCnt="2"/>
      <dgm:spPr/>
      <dgm:t>
        <a:bodyPr/>
        <a:lstStyle/>
        <a:p>
          <a:endParaRPr lang="es-ES"/>
        </a:p>
      </dgm:t>
    </dgm:pt>
    <dgm:pt modelId="{EF7D1C22-D87E-4681-8D02-822ECB33BF82}" type="pres">
      <dgm:prSet presAssocID="{71032146-C8E4-485E-B04C-7CEDC9BF43FE}" presName="hierRoot2" presStyleCnt="0"/>
      <dgm:spPr/>
    </dgm:pt>
    <dgm:pt modelId="{0026072A-2D9B-43B6-9BC6-4652532C8F02}" type="pres">
      <dgm:prSet presAssocID="{71032146-C8E4-485E-B04C-7CEDC9BF43FE}" presName="composite2" presStyleCnt="0"/>
      <dgm:spPr/>
    </dgm:pt>
    <dgm:pt modelId="{A7F8A7E6-15FB-4C78-A26D-D93E0BB84635}" type="pres">
      <dgm:prSet presAssocID="{71032146-C8E4-485E-B04C-7CEDC9BF43FE}" presName="background2" presStyleLbl="node2" presStyleIdx="0" presStyleCnt="2"/>
      <dgm:spPr/>
    </dgm:pt>
    <dgm:pt modelId="{05E09E9B-E05A-46CD-BB28-3BA11FDCF300}" type="pres">
      <dgm:prSet presAssocID="{71032146-C8E4-485E-B04C-7CEDC9BF43FE}" presName="text2" presStyleLbl="fgAcc2" presStyleIdx="0" presStyleCnt="2">
        <dgm:presLayoutVars>
          <dgm:chPref val="3"/>
        </dgm:presLayoutVars>
      </dgm:prSet>
      <dgm:spPr/>
      <dgm:t>
        <a:bodyPr/>
        <a:lstStyle/>
        <a:p>
          <a:endParaRPr lang="es-ES"/>
        </a:p>
      </dgm:t>
    </dgm:pt>
    <dgm:pt modelId="{8F3228EC-7309-49BF-882F-62FB58D8B30D}" type="pres">
      <dgm:prSet presAssocID="{71032146-C8E4-485E-B04C-7CEDC9BF43FE}" presName="hierChild3" presStyleCnt="0"/>
      <dgm:spPr/>
    </dgm:pt>
    <dgm:pt modelId="{5F6DD421-7A2C-4FCA-B818-88D95DB19560}" type="pres">
      <dgm:prSet presAssocID="{84DD1126-FE7C-4B9F-90A8-4B4ED7CB20C9}" presName="Name17" presStyleLbl="parChTrans1D3" presStyleIdx="0" presStyleCnt="2"/>
      <dgm:spPr/>
      <dgm:t>
        <a:bodyPr/>
        <a:lstStyle/>
        <a:p>
          <a:endParaRPr lang="es-ES"/>
        </a:p>
      </dgm:t>
    </dgm:pt>
    <dgm:pt modelId="{E23C3B87-9CD4-4AE5-9A7E-160384B753DC}" type="pres">
      <dgm:prSet presAssocID="{8DE2A36D-9C43-4936-9490-E042BD1FA3AB}" presName="hierRoot3" presStyleCnt="0"/>
      <dgm:spPr/>
    </dgm:pt>
    <dgm:pt modelId="{C80B11CD-F901-4752-986E-46E1D2A77078}" type="pres">
      <dgm:prSet presAssocID="{8DE2A36D-9C43-4936-9490-E042BD1FA3AB}" presName="composite3" presStyleCnt="0"/>
      <dgm:spPr/>
    </dgm:pt>
    <dgm:pt modelId="{C6549A85-D61E-42A8-B447-67398BC4BECE}" type="pres">
      <dgm:prSet presAssocID="{8DE2A36D-9C43-4936-9490-E042BD1FA3AB}" presName="background3" presStyleLbl="node3" presStyleIdx="0" presStyleCnt="2"/>
      <dgm:spPr/>
    </dgm:pt>
    <dgm:pt modelId="{2FA8752F-4B44-4173-BD8F-9DAAB41F475E}" type="pres">
      <dgm:prSet presAssocID="{8DE2A36D-9C43-4936-9490-E042BD1FA3AB}" presName="text3" presStyleLbl="fgAcc3" presStyleIdx="0" presStyleCnt="2">
        <dgm:presLayoutVars>
          <dgm:chPref val="3"/>
        </dgm:presLayoutVars>
      </dgm:prSet>
      <dgm:spPr/>
      <dgm:t>
        <a:bodyPr/>
        <a:lstStyle/>
        <a:p>
          <a:endParaRPr lang="es-ES"/>
        </a:p>
      </dgm:t>
    </dgm:pt>
    <dgm:pt modelId="{CECFD132-873D-4F48-9075-4BBD6F0D000C}" type="pres">
      <dgm:prSet presAssocID="{8DE2A36D-9C43-4936-9490-E042BD1FA3AB}" presName="hierChild4" presStyleCnt="0"/>
      <dgm:spPr/>
    </dgm:pt>
    <dgm:pt modelId="{8CB8D2DB-8C4A-4C59-AA6B-C35D2A32E118}" type="pres">
      <dgm:prSet presAssocID="{1B7C3E87-806C-4888-B7CB-A9A866C5C858}" presName="Name17" presStyleLbl="parChTrans1D3" presStyleIdx="1" presStyleCnt="2"/>
      <dgm:spPr/>
      <dgm:t>
        <a:bodyPr/>
        <a:lstStyle/>
        <a:p>
          <a:endParaRPr lang="es-ES"/>
        </a:p>
      </dgm:t>
    </dgm:pt>
    <dgm:pt modelId="{A92FF4C2-72E7-4E62-8B3A-7CFF4748E81E}" type="pres">
      <dgm:prSet presAssocID="{ACDE383D-6A2E-4286-A782-6D4C19E27DA6}" presName="hierRoot3" presStyleCnt="0"/>
      <dgm:spPr/>
    </dgm:pt>
    <dgm:pt modelId="{2DBD4101-A2F7-4E27-8372-439A2AEF87CD}" type="pres">
      <dgm:prSet presAssocID="{ACDE383D-6A2E-4286-A782-6D4C19E27DA6}" presName="composite3" presStyleCnt="0"/>
      <dgm:spPr/>
    </dgm:pt>
    <dgm:pt modelId="{81963D59-7EE5-4724-8AB0-A045A167C625}" type="pres">
      <dgm:prSet presAssocID="{ACDE383D-6A2E-4286-A782-6D4C19E27DA6}" presName="background3" presStyleLbl="node3" presStyleIdx="1" presStyleCnt="2"/>
      <dgm:spPr/>
    </dgm:pt>
    <dgm:pt modelId="{E73E49FE-FA20-4CF8-8153-F7CD607AD163}" type="pres">
      <dgm:prSet presAssocID="{ACDE383D-6A2E-4286-A782-6D4C19E27DA6}" presName="text3" presStyleLbl="fgAcc3" presStyleIdx="1" presStyleCnt="2">
        <dgm:presLayoutVars>
          <dgm:chPref val="3"/>
        </dgm:presLayoutVars>
      </dgm:prSet>
      <dgm:spPr/>
      <dgm:t>
        <a:bodyPr/>
        <a:lstStyle/>
        <a:p>
          <a:endParaRPr lang="es-ES"/>
        </a:p>
      </dgm:t>
    </dgm:pt>
    <dgm:pt modelId="{1808ECB0-8417-4BDC-A7A4-8B7FD16CC26E}" type="pres">
      <dgm:prSet presAssocID="{ACDE383D-6A2E-4286-A782-6D4C19E27DA6}" presName="hierChild4" presStyleCnt="0"/>
      <dgm:spPr/>
    </dgm:pt>
    <dgm:pt modelId="{B94B1323-50CB-49AD-8897-CC5923475366}" type="pres">
      <dgm:prSet presAssocID="{9562D18D-473B-4E79-9F62-2FC8B8AC6D60}" presName="Name10" presStyleLbl="parChTrans1D2" presStyleIdx="1" presStyleCnt="2"/>
      <dgm:spPr/>
      <dgm:t>
        <a:bodyPr/>
        <a:lstStyle/>
        <a:p>
          <a:endParaRPr lang="es-ES"/>
        </a:p>
      </dgm:t>
    </dgm:pt>
    <dgm:pt modelId="{A4E487A6-A7B1-4221-93AF-FCAD950EED42}" type="pres">
      <dgm:prSet presAssocID="{D6577EEB-2F72-4E53-9CE0-EFAC342A14D1}" presName="hierRoot2" presStyleCnt="0"/>
      <dgm:spPr/>
    </dgm:pt>
    <dgm:pt modelId="{A50B9DEE-1711-4BD0-B1DF-D3225CE6BECB}" type="pres">
      <dgm:prSet presAssocID="{D6577EEB-2F72-4E53-9CE0-EFAC342A14D1}" presName="composite2" presStyleCnt="0"/>
      <dgm:spPr/>
    </dgm:pt>
    <dgm:pt modelId="{48FA17EC-5928-4CA7-9831-3DFC2F995A95}" type="pres">
      <dgm:prSet presAssocID="{D6577EEB-2F72-4E53-9CE0-EFAC342A14D1}" presName="background2" presStyleLbl="node2" presStyleIdx="1" presStyleCnt="2"/>
      <dgm:spPr/>
    </dgm:pt>
    <dgm:pt modelId="{C528A640-50D0-44ED-9CAC-43FB9A0B9C7B}" type="pres">
      <dgm:prSet presAssocID="{D6577EEB-2F72-4E53-9CE0-EFAC342A14D1}" presName="text2" presStyleLbl="fgAcc2" presStyleIdx="1" presStyleCnt="2">
        <dgm:presLayoutVars>
          <dgm:chPref val="3"/>
        </dgm:presLayoutVars>
      </dgm:prSet>
      <dgm:spPr/>
      <dgm:t>
        <a:bodyPr/>
        <a:lstStyle/>
        <a:p>
          <a:endParaRPr lang="es-ES"/>
        </a:p>
      </dgm:t>
    </dgm:pt>
    <dgm:pt modelId="{DB45CA60-ECDD-45D7-9F47-0C3166F8FB1B}" type="pres">
      <dgm:prSet presAssocID="{D6577EEB-2F72-4E53-9CE0-EFAC342A14D1}" presName="hierChild3" presStyleCnt="0"/>
      <dgm:spPr/>
    </dgm:pt>
  </dgm:ptLst>
  <dgm:cxnLst>
    <dgm:cxn modelId="{928707D6-4E4E-494B-9ADF-78F5F4D8FA16}" srcId="{BA5464AE-AA8D-401D-A4B6-D3B5242BDFE4}" destId="{901AA53D-EDE4-47DB-9759-CEC71A53AE7B}" srcOrd="0" destOrd="0" parTransId="{2BDDE31F-0618-4C96-9C87-EE4760F34D38}" sibTransId="{D2CAD17E-5965-4B35-B889-5DEB43153C3A}"/>
    <dgm:cxn modelId="{21CDB012-88BE-4F39-A8DF-8F0CA2140210}" type="presOf" srcId="{AB6427E8-EF9D-4CBA-83A2-23C062A15915}" destId="{7AD291D1-5362-47A4-9D68-B3E670CE9777}" srcOrd="0" destOrd="0" presId="urn:microsoft.com/office/officeart/2005/8/layout/hierarchy1"/>
    <dgm:cxn modelId="{3251E634-07BD-410A-9562-6D69406ADB0F}" type="presOf" srcId="{901AA53D-EDE4-47DB-9759-CEC71A53AE7B}" destId="{F7DDD4E3-8259-4088-B1EA-3B50460D2511}" srcOrd="0" destOrd="0" presId="urn:microsoft.com/office/officeart/2005/8/layout/hierarchy1"/>
    <dgm:cxn modelId="{769DEE8E-12E7-4734-A89A-51240A9F2442}" type="presOf" srcId="{1B7C3E87-806C-4888-B7CB-A9A866C5C858}" destId="{8CB8D2DB-8C4A-4C59-AA6B-C35D2A32E118}" srcOrd="0" destOrd="0" presId="urn:microsoft.com/office/officeart/2005/8/layout/hierarchy1"/>
    <dgm:cxn modelId="{475A5593-C753-45D4-9C11-C20FF8D804FC}" srcId="{901AA53D-EDE4-47DB-9759-CEC71A53AE7B}" destId="{D6577EEB-2F72-4E53-9CE0-EFAC342A14D1}" srcOrd="1" destOrd="0" parTransId="{9562D18D-473B-4E79-9F62-2FC8B8AC6D60}" sibTransId="{EEC5591A-CBE7-4C88-848D-25C3322C3990}"/>
    <dgm:cxn modelId="{FA896CE1-C89A-4611-A7E9-27D3DFEF1BB9}" srcId="{71032146-C8E4-485E-B04C-7CEDC9BF43FE}" destId="{ACDE383D-6A2E-4286-A782-6D4C19E27DA6}" srcOrd="1" destOrd="0" parTransId="{1B7C3E87-806C-4888-B7CB-A9A866C5C858}" sibTransId="{274DD8A8-6ABC-49AE-9504-2941081A681B}"/>
    <dgm:cxn modelId="{1B2C3520-3BC0-4E81-9AF5-99E57A56BAEA}" type="presOf" srcId="{84DD1126-FE7C-4B9F-90A8-4B4ED7CB20C9}" destId="{5F6DD421-7A2C-4FCA-B818-88D95DB19560}" srcOrd="0" destOrd="0" presId="urn:microsoft.com/office/officeart/2005/8/layout/hierarchy1"/>
    <dgm:cxn modelId="{AED29C3B-C9CE-4EDB-B2CC-4895B76F3138}" type="presOf" srcId="{71032146-C8E4-485E-B04C-7CEDC9BF43FE}" destId="{05E09E9B-E05A-46CD-BB28-3BA11FDCF300}" srcOrd="0" destOrd="0" presId="urn:microsoft.com/office/officeart/2005/8/layout/hierarchy1"/>
    <dgm:cxn modelId="{8CC2AB05-986A-46C0-AD1C-357DD23D0E14}" type="presOf" srcId="{ACDE383D-6A2E-4286-A782-6D4C19E27DA6}" destId="{E73E49FE-FA20-4CF8-8153-F7CD607AD163}" srcOrd="0" destOrd="0" presId="urn:microsoft.com/office/officeart/2005/8/layout/hierarchy1"/>
    <dgm:cxn modelId="{B2EC9536-7E90-4302-9836-238B9DD44718}" srcId="{901AA53D-EDE4-47DB-9759-CEC71A53AE7B}" destId="{71032146-C8E4-485E-B04C-7CEDC9BF43FE}" srcOrd="0" destOrd="0" parTransId="{AB6427E8-EF9D-4CBA-83A2-23C062A15915}" sibTransId="{3EA10D0A-5F7B-4846-8BEF-E6DD90EC6D56}"/>
    <dgm:cxn modelId="{74D2DB9E-A205-42AD-927D-198E2EFDD691}" type="presOf" srcId="{D6577EEB-2F72-4E53-9CE0-EFAC342A14D1}" destId="{C528A640-50D0-44ED-9CAC-43FB9A0B9C7B}" srcOrd="0" destOrd="0" presId="urn:microsoft.com/office/officeart/2005/8/layout/hierarchy1"/>
    <dgm:cxn modelId="{23176C95-E6DC-4B91-B198-8FB5BBE982A1}" type="presOf" srcId="{8DE2A36D-9C43-4936-9490-E042BD1FA3AB}" destId="{2FA8752F-4B44-4173-BD8F-9DAAB41F475E}" srcOrd="0" destOrd="0" presId="urn:microsoft.com/office/officeart/2005/8/layout/hierarchy1"/>
    <dgm:cxn modelId="{F0EDD64D-AF3B-49F1-B677-9B14697A8CAE}" type="presOf" srcId="{9562D18D-473B-4E79-9F62-2FC8B8AC6D60}" destId="{B94B1323-50CB-49AD-8897-CC5923475366}" srcOrd="0" destOrd="0" presId="urn:microsoft.com/office/officeart/2005/8/layout/hierarchy1"/>
    <dgm:cxn modelId="{F6F994B6-4CA5-4BC4-BC91-F3FDE3FEB8F1}" srcId="{71032146-C8E4-485E-B04C-7CEDC9BF43FE}" destId="{8DE2A36D-9C43-4936-9490-E042BD1FA3AB}" srcOrd="0" destOrd="0" parTransId="{84DD1126-FE7C-4B9F-90A8-4B4ED7CB20C9}" sibTransId="{BBB0E468-DB02-42E8-861B-DB02F29DA9EA}"/>
    <dgm:cxn modelId="{9E2089C3-291D-46E8-8FF7-4AAFC231292B}" type="presOf" srcId="{BA5464AE-AA8D-401D-A4B6-D3B5242BDFE4}" destId="{F6D3ADF6-4B93-4CBD-B0C2-A4E507159587}" srcOrd="0" destOrd="0" presId="urn:microsoft.com/office/officeart/2005/8/layout/hierarchy1"/>
    <dgm:cxn modelId="{D17CC1B4-D58C-447E-93AB-766BFCFC65A7}" type="presParOf" srcId="{F6D3ADF6-4B93-4CBD-B0C2-A4E507159587}" destId="{D1E5A09D-B719-407F-8599-D7A80724675D}" srcOrd="0" destOrd="0" presId="urn:microsoft.com/office/officeart/2005/8/layout/hierarchy1"/>
    <dgm:cxn modelId="{B43B3A61-D743-445D-AEC6-45D239CA30FF}" type="presParOf" srcId="{D1E5A09D-B719-407F-8599-D7A80724675D}" destId="{BA860E3F-8EC4-44A9-8B44-FE3B75979F3C}" srcOrd="0" destOrd="0" presId="urn:microsoft.com/office/officeart/2005/8/layout/hierarchy1"/>
    <dgm:cxn modelId="{255D24EE-9E26-4DFC-B6D8-CA767F86AE2A}" type="presParOf" srcId="{BA860E3F-8EC4-44A9-8B44-FE3B75979F3C}" destId="{000F41AB-DD4A-4AAB-AF2E-922430705FDC}" srcOrd="0" destOrd="0" presId="urn:microsoft.com/office/officeart/2005/8/layout/hierarchy1"/>
    <dgm:cxn modelId="{41D3665A-2734-4506-920A-A1031D889DC6}" type="presParOf" srcId="{BA860E3F-8EC4-44A9-8B44-FE3B75979F3C}" destId="{F7DDD4E3-8259-4088-B1EA-3B50460D2511}" srcOrd="1" destOrd="0" presId="urn:microsoft.com/office/officeart/2005/8/layout/hierarchy1"/>
    <dgm:cxn modelId="{E3CD3DAE-CB8F-4A17-B5F3-04CC55960687}" type="presParOf" srcId="{D1E5A09D-B719-407F-8599-D7A80724675D}" destId="{32BB9A0D-BA9A-4239-B64B-252B9BE74FE1}" srcOrd="1" destOrd="0" presId="urn:microsoft.com/office/officeart/2005/8/layout/hierarchy1"/>
    <dgm:cxn modelId="{8E615983-3484-41C8-875C-46E2973C5311}" type="presParOf" srcId="{32BB9A0D-BA9A-4239-B64B-252B9BE74FE1}" destId="{7AD291D1-5362-47A4-9D68-B3E670CE9777}" srcOrd="0" destOrd="0" presId="urn:microsoft.com/office/officeart/2005/8/layout/hierarchy1"/>
    <dgm:cxn modelId="{B297ACE3-E9DB-4D0D-99CD-76D2AF758E27}" type="presParOf" srcId="{32BB9A0D-BA9A-4239-B64B-252B9BE74FE1}" destId="{EF7D1C22-D87E-4681-8D02-822ECB33BF82}" srcOrd="1" destOrd="0" presId="urn:microsoft.com/office/officeart/2005/8/layout/hierarchy1"/>
    <dgm:cxn modelId="{E326ADE0-6B69-4AB4-84F4-A215E1FBAA61}" type="presParOf" srcId="{EF7D1C22-D87E-4681-8D02-822ECB33BF82}" destId="{0026072A-2D9B-43B6-9BC6-4652532C8F02}" srcOrd="0" destOrd="0" presId="urn:microsoft.com/office/officeart/2005/8/layout/hierarchy1"/>
    <dgm:cxn modelId="{B68A57AB-521D-4315-A833-3416AD3DE335}" type="presParOf" srcId="{0026072A-2D9B-43B6-9BC6-4652532C8F02}" destId="{A7F8A7E6-15FB-4C78-A26D-D93E0BB84635}" srcOrd="0" destOrd="0" presId="urn:microsoft.com/office/officeart/2005/8/layout/hierarchy1"/>
    <dgm:cxn modelId="{CD827F89-F04A-44C2-8559-954B393FC9FD}" type="presParOf" srcId="{0026072A-2D9B-43B6-9BC6-4652532C8F02}" destId="{05E09E9B-E05A-46CD-BB28-3BA11FDCF300}" srcOrd="1" destOrd="0" presId="urn:microsoft.com/office/officeart/2005/8/layout/hierarchy1"/>
    <dgm:cxn modelId="{C1C5BA3A-8ED8-494F-811F-DA813211AC8D}" type="presParOf" srcId="{EF7D1C22-D87E-4681-8D02-822ECB33BF82}" destId="{8F3228EC-7309-49BF-882F-62FB58D8B30D}" srcOrd="1" destOrd="0" presId="urn:microsoft.com/office/officeart/2005/8/layout/hierarchy1"/>
    <dgm:cxn modelId="{17566FCF-0494-4DC2-A434-CB63C0D5FD86}" type="presParOf" srcId="{8F3228EC-7309-49BF-882F-62FB58D8B30D}" destId="{5F6DD421-7A2C-4FCA-B818-88D95DB19560}" srcOrd="0" destOrd="0" presId="urn:microsoft.com/office/officeart/2005/8/layout/hierarchy1"/>
    <dgm:cxn modelId="{C26F1B41-C2E9-4855-B0E1-689144324FF9}" type="presParOf" srcId="{8F3228EC-7309-49BF-882F-62FB58D8B30D}" destId="{E23C3B87-9CD4-4AE5-9A7E-160384B753DC}" srcOrd="1" destOrd="0" presId="urn:microsoft.com/office/officeart/2005/8/layout/hierarchy1"/>
    <dgm:cxn modelId="{A7A2A606-859C-43F3-85D9-C274EDA335B1}" type="presParOf" srcId="{E23C3B87-9CD4-4AE5-9A7E-160384B753DC}" destId="{C80B11CD-F901-4752-986E-46E1D2A77078}" srcOrd="0" destOrd="0" presId="urn:microsoft.com/office/officeart/2005/8/layout/hierarchy1"/>
    <dgm:cxn modelId="{669A412A-7C31-4401-AD18-87D8A93FA719}" type="presParOf" srcId="{C80B11CD-F901-4752-986E-46E1D2A77078}" destId="{C6549A85-D61E-42A8-B447-67398BC4BECE}" srcOrd="0" destOrd="0" presId="urn:microsoft.com/office/officeart/2005/8/layout/hierarchy1"/>
    <dgm:cxn modelId="{9AE977BB-B21B-46F0-8A8C-82AD7B033364}" type="presParOf" srcId="{C80B11CD-F901-4752-986E-46E1D2A77078}" destId="{2FA8752F-4B44-4173-BD8F-9DAAB41F475E}" srcOrd="1" destOrd="0" presId="urn:microsoft.com/office/officeart/2005/8/layout/hierarchy1"/>
    <dgm:cxn modelId="{A10D4C6F-DD8E-4FCC-9945-B9F3448C1BE8}" type="presParOf" srcId="{E23C3B87-9CD4-4AE5-9A7E-160384B753DC}" destId="{CECFD132-873D-4F48-9075-4BBD6F0D000C}" srcOrd="1" destOrd="0" presId="urn:microsoft.com/office/officeart/2005/8/layout/hierarchy1"/>
    <dgm:cxn modelId="{7AEB2842-4944-4B35-B2AF-38123559A370}" type="presParOf" srcId="{8F3228EC-7309-49BF-882F-62FB58D8B30D}" destId="{8CB8D2DB-8C4A-4C59-AA6B-C35D2A32E118}" srcOrd="2" destOrd="0" presId="urn:microsoft.com/office/officeart/2005/8/layout/hierarchy1"/>
    <dgm:cxn modelId="{5709660B-AD28-42A6-8E0B-F56FF46122F3}" type="presParOf" srcId="{8F3228EC-7309-49BF-882F-62FB58D8B30D}" destId="{A92FF4C2-72E7-4E62-8B3A-7CFF4748E81E}" srcOrd="3" destOrd="0" presId="urn:microsoft.com/office/officeart/2005/8/layout/hierarchy1"/>
    <dgm:cxn modelId="{8CAC7CF3-0F1F-4693-B5EC-6ED583552640}" type="presParOf" srcId="{A92FF4C2-72E7-4E62-8B3A-7CFF4748E81E}" destId="{2DBD4101-A2F7-4E27-8372-439A2AEF87CD}" srcOrd="0" destOrd="0" presId="urn:microsoft.com/office/officeart/2005/8/layout/hierarchy1"/>
    <dgm:cxn modelId="{C5CD3D9A-765E-41D9-B72E-3179C344B0BA}" type="presParOf" srcId="{2DBD4101-A2F7-4E27-8372-439A2AEF87CD}" destId="{81963D59-7EE5-4724-8AB0-A045A167C625}" srcOrd="0" destOrd="0" presId="urn:microsoft.com/office/officeart/2005/8/layout/hierarchy1"/>
    <dgm:cxn modelId="{455B7E5E-09D6-4A72-8950-8ED1075E15B1}" type="presParOf" srcId="{2DBD4101-A2F7-4E27-8372-439A2AEF87CD}" destId="{E73E49FE-FA20-4CF8-8153-F7CD607AD163}" srcOrd="1" destOrd="0" presId="urn:microsoft.com/office/officeart/2005/8/layout/hierarchy1"/>
    <dgm:cxn modelId="{558F2E0E-5717-4EFF-9150-B11B327B954E}" type="presParOf" srcId="{A92FF4C2-72E7-4E62-8B3A-7CFF4748E81E}" destId="{1808ECB0-8417-4BDC-A7A4-8B7FD16CC26E}" srcOrd="1" destOrd="0" presId="urn:microsoft.com/office/officeart/2005/8/layout/hierarchy1"/>
    <dgm:cxn modelId="{E1C2AC1A-36D0-4C37-BFB7-EA7EE4AFC0FE}" type="presParOf" srcId="{32BB9A0D-BA9A-4239-B64B-252B9BE74FE1}" destId="{B94B1323-50CB-49AD-8897-CC5923475366}" srcOrd="2" destOrd="0" presId="urn:microsoft.com/office/officeart/2005/8/layout/hierarchy1"/>
    <dgm:cxn modelId="{44BA60E7-4A3F-4CE1-B1A7-79307A0078AE}" type="presParOf" srcId="{32BB9A0D-BA9A-4239-B64B-252B9BE74FE1}" destId="{A4E487A6-A7B1-4221-93AF-FCAD950EED42}" srcOrd="3" destOrd="0" presId="urn:microsoft.com/office/officeart/2005/8/layout/hierarchy1"/>
    <dgm:cxn modelId="{9D24D5F6-A9E2-4E54-8ABE-89BFE1581FE9}" type="presParOf" srcId="{A4E487A6-A7B1-4221-93AF-FCAD950EED42}" destId="{A50B9DEE-1711-4BD0-B1DF-D3225CE6BECB}" srcOrd="0" destOrd="0" presId="urn:microsoft.com/office/officeart/2005/8/layout/hierarchy1"/>
    <dgm:cxn modelId="{0262AF71-A857-4A15-95C3-961E6BB95877}" type="presParOf" srcId="{A50B9DEE-1711-4BD0-B1DF-D3225CE6BECB}" destId="{48FA17EC-5928-4CA7-9831-3DFC2F995A95}" srcOrd="0" destOrd="0" presId="urn:microsoft.com/office/officeart/2005/8/layout/hierarchy1"/>
    <dgm:cxn modelId="{8F5E6797-76D2-4E01-BEF9-A3A037F4F7BB}" type="presParOf" srcId="{A50B9DEE-1711-4BD0-B1DF-D3225CE6BECB}" destId="{C528A640-50D0-44ED-9CAC-43FB9A0B9C7B}" srcOrd="1" destOrd="0" presId="urn:microsoft.com/office/officeart/2005/8/layout/hierarchy1"/>
    <dgm:cxn modelId="{4C95B87C-5A80-4AD6-BCBF-2746A2B9225B}" type="presParOf" srcId="{A4E487A6-A7B1-4221-93AF-FCAD950EED42}" destId="{DB45CA60-ECDD-45D7-9F47-0C3166F8FB1B}" srcOrd="1" destOrd="0" presId="urn:microsoft.com/office/officeart/2005/8/layout/hierarchy1"/>
  </dgm:cxnLst>
  <dgm:bg/>
  <dgm:whole/>
</dgm:dataModel>
</file>

<file path=ppt/diagrams/data5.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03F86818-6CA7-4523-AB5F-DA9428CF50FB}">
      <dgm:prSet phldrT="[Texto]"/>
      <dgm:spPr/>
      <dgm:t>
        <a:bodyPr/>
        <a:lstStyle/>
        <a:p>
          <a:r>
            <a:rPr lang="es-ES" sz="2000" dirty="0" smtClean="0"/>
            <a:t>actividades </a:t>
          </a:r>
          <a:r>
            <a:rPr lang="es-ES" dirty="0" smtClean="0"/>
            <a:t>primarias</a:t>
          </a:r>
          <a:endParaRPr lang="es-ES" sz="2000" dirty="0"/>
        </a:p>
      </dgm:t>
    </dgm:pt>
    <dgm:pt modelId="{168262E9-3247-44F5-B189-80B7877361A8}" type="parTrans" cxnId="{8EBCABFA-4583-4C00-8BE5-DDDB76983DF6}">
      <dgm:prSet/>
      <dgm:spPr/>
      <dgm:t>
        <a:bodyPr/>
        <a:lstStyle/>
        <a:p>
          <a:endParaRPr lang="es-ES"/>
        </a:p>
      </dgm:t>
    </dgm:pt>
    <dgm:pt modelId="{3A0BAB74-7135-4E7E-9DBE-4107820E6B07}" type="sibTrans" cxnId="{8EBCABFA-4583-4C00-8BE5-DDDB76983DF6}">
      <dgm:prSet/>
      <dgm:spPr/>
      <dgm:t>
        <a:bodyPr/>
        <a:lstStyle/>
        <a:p>
          <a:endParaRPr lang="es-ES"/>
        </a:p>
      </dgm:t>
    </dgm:pt>
    <dgm:pt modelId="{AFBF3760-29BC-464D-A7C2-8A13403DA790}">
      <dgm:prSet phldrT="[Texto]" custT="1"/>
      <dgm:spPr/>
      <dgm:t>
        <a:bodyPr/>
        <a:lstStyle/>
        <a:p>
          <a:r>
            <a:rPr lang="es-ES" sz="1800" dirty="0" smtClean="0"/>
            <a:t>Compra de aceitunas</a:t>
          </a:r>
          <a:endParaRPr lang="es-ES" sz="1800" dirty="0"/>
        </a:p>
      </dgm:t>
    </dgm:pt>
    <dgm:pt modelId="{8E704648-FC5D-47E9-B03F-C50ABE129111}" type="parTrans" cxnId="{71AFC08A-3265-44C6-AF79-C4FBE8F37A72}">
      <dgm:prSet/>
      <dgm:spPr/>
      <dgm:t>
        <a:bodyPr/>
        <a:lstStyle/>
        <a:p>
          <a:endParaRPr lang="es-ES"/>
        </a:p>
      </dgm:t>
    </dgm:pt>
    <dgm:pt modelId="{949DBB83-8E5F-4FF9-943A-66290B295683}" type="sibTrans" cxnId="{71AFC08A-3265-44C6-AF79-C4FBE8F37A72}">
      <dgm:prSet/>
      <dgm:spPr/>
      <dgm:t>
        <a:bodyPr/>
        <a:lstStyle/>
        <a:p>
          <a:endParaRPr lang="es-ES"/>
        </a:p>
      </dgm:t>
    </dgm:pt>
    <dgm:pt modelId="{032A6AE5-0FA5-4740-B994-18F479AF4AFD}">
      <dgm:prSet phldrT="[Texto]" custT="1"/>
      <dgm:spPr/>
      <dgm:t>
        <a:bodyPr/>
        <a:lstStyle/>
        <a:p>
          <a:r>
            <a:rPr lang="es-ES" sz="1600" dirty="0" smtClean="0"/>
            <a:t>Almacenado de la aceituna</a:t>
          </a:r>
          <a:endParaRPr lang="es-ES" sz="1600" dirty="0"/>
        </a:p>
      </dgm:t>
    </dgm:pt>
    <dgm:pt modelId="{8E0ABD22-DDAD-40A0-B7F9-CB4F0FF44484}" type="parTrans" cxnId="{F4314512-92F3-4071-A458-B3F93261A5F9}">
      <dgm:prSet/>
      <dgm:spPr/>
      <dgm:t>
        <a:bodyPr/>
        <a:lstStyle/>
        <a:p>
          <a:endParaRPr lang="es-ES"/>
        </a:p>
      </dgm:t>
    </dgm:pt>
    <dgm:pt modelId="{50986FA6-4F68-4DBE-8CF3-732409CE2FDB}" type="sibTrans" cxnId="{F4314512-92F3-4071-A458-B3F93261A5F9}">
      <dgm:prSet/>
      <dgm:spPr/>
      <dgm:t>
        <a:bodyPr/>
        <a:lstStyle/>
        <a:p>
          <a:endParaRPr lang="es-ES"/>
        </a:p>
      </dgm:t>
    </dgm:pt>
    <dgm:pt modelId="{BD912BC6-9E5C-4F4C-AF65-1EAD80C61EF8}">
      <dgm:prSet phldrT="[Texto]"/>
      <dgm:spPr/>
      <dgm:t>
        <a:bodyPr/>
        <a:lstStyle/>
        <a:p>
          <a:r>
            <a:rPr lang="es-ES" dirty="0" smtClean="0"/>
            <a:t>Obtención del aceite</a:t>
          </a:r>
          <a:endParaRPr lang="es-ES" dirty="0"/>
        </a:p>
      </dgm:t>
    </dgm:pt>
    <dgm:pt modelId="{04FC6CF0-F110-465B-98FC-9F008D0C4789}" type="parTrans" cxnId="{101F9B5C-8D7C-424B-92B9-8EC6EA2551C9}">
      <dgm:prSet/>
      <dgm:spPr/>
      <dgm:t>
        <a:bodyPr/>
        <a:lstStyle/>
        <a:p>
          <a:endParaRPr lang="es-ES"/>
        </a:p>
      </dgm:t>
    </dgm:pt>
    <dgm:pt modelId="{E21901CC-7449-4719-9314-FF9216BFA667}" type="sibTrans" cxnId="{101F9B5C-8D7C-424B-92B9-8EC6EA2551C9}">
      <dgm:prSet/>
      <dgm:spPr/>
      <dgm:t>
        <a:bodyPr/>
        <a:lstStyle/>
        <a:p>
          <a:endParaRPr lang="es-ES"/>
        </a:p>
      </dgm:t>
    </dgm:pt>
    <dgm:pt modelId="{8C0F2F33-99FD-499D-A123-F60FC0D9CB23}">
      <dgm:prSet phldrT="[Texto]" custT="1"/>
      <dgm:spPr/>
      <dgm:t>
        <a:bodyPr/>
        <a:lstStyle/>
        <a:p>
          <a:r>
            <a:rPr lang="es-ES" sz="1600" dirty="0" smtClean="0"/>
            <a:t>Molturación de la aceituna</a:t>
          </a:r>
          <a:endParaRPr lang="es-ES" sz="1600" dirty="0"/>
        </a:p>
      </dgm:t>
    </dgm:pt>
    <dgm:pt modelId="{95F3E3E6-7FAA-4F8B-B0CB-DD9BB09EECE5}" type="parTrans" cxnId="{73CDB4B8-2E28-4684-BD56-BB442501DB7B}">
      <dgm:prSet/>
      <dgm:spPr/>
      <dgm:t>
        <a:bodyPr/>
        <a:lstStyle/>
        <a:p>
          <a:endParaRPr lang="es-ES"/>
        </a:p>
      </dgm:t>
    </dgm:pt>
    <dgm:pt modelId="{A6D68B95-0108-4BF3-BF4F-A3B36C9BAE4B}" type="sibTrans" cxnId="{73CDB4B8-2E28-4684-BD56-BB442501DB7B}">
      <dgm:prSet/>
      <dgm:spPr/>
      <dgm:t>
        <a:bodyPr/>
        <a:lstStyle/>
        <a:p>
          <a:endParaRPr lang="es-ES"/>
        </a:p>
      </dgm:t>
    </dgm:pt>
    <dgm:pt modelId="{73498013-B94D-43D2-BA7B-DB32336E9780}">
      <dgm:prSet phldrT="[Texto]" custT="1"/>
      <dgm:spPr/>
      <dgm:t>
        <a:bodyPr/>
        <a:lstStyle/>
        <a:p>
          <a:r>
            <a:rPr lang="es-ES" sz="1600" dirty="0" smtClean="0"/>
            <a:t>Sistema de batido</a:t>
          </a:r>
          <a:endParaRPr lang="es-ES" sz="1600" dirty="0"/>
        </a:p>
      </dgm:t>
    </dgm:pt>
    <dgm:pt modelId="{21C1993E-5D8C-4C6A-94A1-68980BA710B3}" type="parTrans" cxnId="{01056E8D-DDD1-4DC1-A7DA-463B9B85DEF9}">
      <dgm:prSet/>
      <dgm:spPr/>
      <dgm:t>
        <a:bodyPr/>
        <a:lstStyle/>
        <a:p>
          <a:endParaRPr lang="es-ES"/>
        </a:p>
      </dgm:t>
    </dgm:pt>
    <dgm:pt modelId="{5D3F87BA-8ED4-44DD-B0B5-7466B0994E66}" type="sibTrans" cxnId="{01056E8D-DDD1-4DC1-A7DA-463B9B85DEF9}">
      <dgm:prSet/>
      <dgm:spPr/>
      <dgm:t>
        <a:bodyPr/>
        <a:lstStyle/>
        <a:p>
          <a:endParaRPr lang="es-ES"/>
        </a:p>
      </dgm:t>
    </dgm:pt>
    <dgm:pt modelId="{F1DA8917-419E-4FE3-A4A6-05B856631AAB}">
      <dgm:prSet phldrT="[Texto]"/>
      <dgm:spPr/>
      <dgm:t>
        <a:bodyPr/>
        <a:lstStyle/>
        <a:p>
          <a:r>
            <a:rPr lang="es-ES" dirty="0" smtClean="0"/>
            <a:t>Reciclado del hueso y del orujo</a:t>
          </a:r>
          <a:endParaRPr lang="es-ES" dirty="0"/>
        </a:p>
      </dgm:t>
    </dgm:pt>
    <dgm:pt modelId="{F47E1993-D025-43F7-98BF-6A8DAAD9397C}" type="parTrans" cxnId="{559FF48A-3B4D-4DBA-A6EF-E46E0124D8D9}">
      <dgm:prSet/>
      <dgm:spPr/>
      <dgm:t>
        <a:bodyPr/>
        <a:lstStyle/>
        <a:p>
          <a:endParaRPr lang="es-ES"/>
        </a:p>
      </dgm:t>
    </dgm:pt>
    <dgm:pt modelId="{217A7805-FC03-4E5A-BB4B-8DF4C7471F3E}" type="sibTrans" cxnId="{559FF48A-3B4D-4DBA-A6EF-E46E0124D8D9}">
      <dgm:prSet/>
      <dgm:spPr/>
      <dgm:t>
        <a:bodyPr/>
        <a:lstStyle/>
        <a:p>
          <a:endParaRPr lang="es-ES"/>
        </a:p>
      </dgm:t>
    </dgm:pt>
    <dgm:pt modelId="{4C0FD4D8-F4E7-4341-8F8E-E024ECF9B2D5}">
      <dgm:prSet phldrT="[Texto]" custT="1"/>
      <dgm:spPr/>
      <dgm:t>
        <a:bodyPr/>
        <a:lstStyle/>
        <a:p>
          <a:r>
            <a:rPr lang="es-ES" sz="1600" dirty="0" smtClean="0"/>
            <a:t>Limpieza del orujo y extracción de su aceite</a:t>
          </a:r>
          <a:endParaRPr lang="es-ES" sz="1600" dirty="0"/>
        </a:p>
      </dgm:t>
    </dgm:pt>
    <dgm:pt modelId="{E18E9736-02E6-4B5B-BABC-DF57D1D8C890}" type="parTrans" cxnId="{40BB251B-2A8E-4C18-A70E-03E103C884C8}">
      <dgm:prSet/>
      <dgm:spPr/>
      <dgm:t>
        <a:bodyPr/>
        <a:lstStyle/>
        <a:p>
          <a:endParaRPr lang="es-ES"/>
        </a:p>
      </dgm:t>
    </dgm:pt>
    <dgm:pt modelId="{4803EC41-9C6E-409D-BAF7-76F821589C55}" type="sibTrans" cxnId="{40BB251B-2A8E-4C18-A70E-03E103C884C8}">
      <dgm:prSet/>
      <dgm:spPr/>
      <dgm:t>
        <a:bodyPr/>
        <a:lstStyle/>
        <a:p>
          <a:endParaRPr lang="es-ES"/>
        </a:p>
      </dgm:t>
    </dgm:pt>
    <dgm:pt modelId="{02F884E6-26B7-4C78-9859-602777F88CBE}">
      <dgm:prSet phldrT="[Texto]" custT="1"/>
      <dgm:spPr/>
      <dgm:t>
        <a:bodyPr/>
        <a:lstStyle/>
        <a:p>
          <a:r>
            <a:rPr lang="es-ES" sz="1400" dirty="0" smtClean="0"/>
            <a:t>Extracción del hueso y secado </a:t>
          </a:r>
          <a:endParaRPr lang="es-ES" sz="1400" dirty="0"/>
        </a:p>
      </dgm:t>
    </dgm:pt>
    <dgm:pt modelId="{8AF7A30B-BD19-494A-8DBE-D160E4631A49}" type="parTrans" cxnId="{F62BB60E-EB80-4EC9-81B5-A688391F7B60}">
      <dgm:prSet/>
      <dgm:spPr/>
      <dgm:t>
        <a:bodyPr/>
        <a:lstStyle/>
        <a:p>
          <a:endParaRPr lang="es-ES"/>
        </a:p>
      </dgm:t>
    </dgm:pt>
    <dgm:pt modelId="{E7DE5A0A-785E-4B9C-A66F-3EA2B33CC665}" type="sibTrans" cxnId="{F62BB60E-EB80-4EC9-81B5-A688391F7B60}">
      <dgm:prSet/>
      <dgm:spPr/>
      <dgm:t>
        <a:bodyPr/>
        <a:lstStyle/>
        <a:p>
          <a:endParaRPr lang="es-ES"/>
        </a:p>
      </dgm:t>
    </dgm:pt>
    <dgm:pt modelId="{047B5EB1-6D24-4C68-B059-A1E497322C04}">
      <dgm:prSet custT="1"/>
      <dgm:spPr/>
      <dgm:t>
        <a:bodyPr/>
        <a:lstStyle/>
        <a:p>
          <a:r>
            <a:rPr lang="es-ES" sz="1400" dirty="0" smtClean="0"/>
            <a:t>Fabricación del biocombustible</a:t>
          </a:r>
          <a:endParaRPr lang="es-ES" sz="1400" dirty="0"/>
        </a:p>
      </dgm:t>
    </dgm:pt>
    <dgm:pt modelId="{B4000367-514E-4D1B-8093-452DF3D92E7E}" type="parTrans" cxnId="{0C1D9E84-79E4-4338-9FB5-9DB8A6AF0193}">
      <dgm:prSet/>
      <dgm:spPr/>
      <dgm:t>
        <a:bodyPr/>
        <a:lstStyle/>
        <a:p>
          <a:endParaRPr lang="es-ES"/>
        </a:p>
      </dgm:t>
    </dgm:pt>
    <dgm:pt modelId="{E3DB7293-8F25-4B8F-B829-20A704E7C2C5}" type="sibTrans" cxnId="{0C1D9E84-79E4-4338-9FB5-9DB8A6AF0193}">
      <dgm:prSet/>
      <dgm:spPr/>
      <dgm:t>
        <a:bodyPr/>
        <a:lstStyle/>
        <a:p>
          <a:endParaRPr lang="es-ES"/>
        </a:p>
      </dgm:t>
    </dgm:pt>
    <dgm:pt modelId="{661D6BAC-6C45-473B-80BB-FE7423CDBA2F}">
      <dgm:prSet custT="1"/>
      <dgm:spPr/>
      <dgm:t>
        <a:bodyPr/>
        <a:lstStyle/>
        <a:p>
          <a:r>
            <a:rPr lang="es-ES" sz="1800" dirty="0" smtClean="0"/>
            <a:t>Limpiado de la aceituna</a:t>
          </a:r>
          <a:endParaRPr lang="es-ES" sz="1800" dirty="0"/>
        </a:p>
      </dgm:t>
    </dgm:pt>
    <dgm:pt modelId="{850B7FD3-D603-41DD-A2E0-DDAB0E83C016}" type="parTrans" cxnId="{062A04C9-8FB5-4C5E-8006-94E7D620D91B}">
      <dgm:prSet/>
      <dgm:spPr/>
      <dgm:t>
        <a:bodyPr/>
        <a:lstStyle/>
        <a:p>
          <a:endParaRPr lang="es-ES"/>
        </a:p>
      </dgm:t>
    </dgm:pt>
    <dgm:pt modelId="{BDA25AC2-41BB-4BE3-8C31-A3D4E963A66A}" type="sibTrans" cxnId="{062A04C9-8FB5-4C5E-8006-94E7D620D91B}">
      <dgm:prSet/>
      <dgm:spPr/>
      <dgm:t>
        <a:bodyPr/>
        <a:lstStyle/>
        <a:p>
          <a:endParaRPr lang="es-ES"/>
        </a:p>
      </dgm:t>
    </dgm:pt>
    <dgm:pt modelId="{2D6F9BC4-9EC0-4B31-848F-F74F1162B2A3}">
      <dgm:prSet custT="1"/>
      <dgm:spPr/>
      <dgm:t>
        <a:bodyPr/>
        <a:lstStyle/>
        <a:p>
          <a:r>
            <a:rPr lang="es-ES" sz="1600" dirty="0" smtClean="0"/>
            <a:t>Recolección de la muestra y pesado</a:t>
          </a:r>
          <a:endParaRPr lang="es-ES" sz="1600" dirty="0"/>
        </a:p>
      </dgm:t>
    </dgm:pt>
    <dgm:pt modelId="{20E382F1-E859-4501-8E0D-8E8D3423E09D}" type="parTrans" cxnId="{F62A49E6-02E7-4A3F-93ED-C4D9A4E1A10C}">
      <dgm:prSet/>
      <dgm:spPr/>
      <dgm:t>
        <a:bodyPr/>
        <a:lstStyle/>
        <a:p>
          <a:endParaRPr lang="es-ES"/>
        </a:p>
      </dgm:t>
    </dgm:pt>
    <dgm:pt modelId="{6379D94D-09D1-48AC-8919-1758B1A418D2}" type="sibTrans" cxnId="{F62A49E6-02E7-4A3F-93ED-C4D9A4E1A10C}">
      <dgm:prSet/>
      <dgm:spPr/>
      <dgm:t>
        <a:bodyPr/>
        <a:lstStyle/>
        <a:p>
          <a:endParaRPr lang="es-ES"/>
        </a:p>
      </dgm:t>
    </dgm:pt>
    <dgm:pt modelId="{8DC3DE1B-39F4-4631-AF65-8F056A655AF1}">
      <dgm:prSet custT="1"/>
      <dgm:spPr/>
      <dgm:t>
        <a:bodyPr/>
        <a:lstStyle/>
        <a:p>
          <a:r>
            <a:rPr lang="es-ES" sz="1400" dirty="0" smtClean="0"/>
            <a:t>Separación del aceite de las demás sustancias</a:t>
          </a:r>
          <a:endParaRPr lang="es-ES" sz="1400" dirty="0"/>
        </a:p>
      </dgm:t>
    </dgm:pt>
    <dgm:pt modelId="{50788ED0-62A0-427C-950E-91FC10D6E847}" type="parTrans" cxnId="{72011669-DF78-4674-8656-332E3F6F1345}">
      <dgm:prSet/>
      <dgm:spPr/>
      <dgm:t>
        <a:bodyPr/>
        <a:lstStyle/>
        <a:p>
          <a:endParaRPr lang="es-ES"/>
        </a:p>
      </dgm:t>
    </dgm:pt>
    <dgm:pt modelId="{B90DAF4E-2C27-4EDB-AC00-13BAE764A9FF}" type="sibTrans" cxnId="{72011669-DF78-4674-8656-332E3F6F1345}">
      <dgm:prSet/>
      <dgm:spPr/>
      <dgm:t>
        <a:bodyPr/>
        <a:lstStyle/>
        <a:p>
          <a:endParaRPr lang="es-ES"/>
        </a:p>
      </dgm:t>
    </dgm:pt>
    <dgm:pt modelId="{2D0D6A15-D5C6-4C2D-8B47-3E15CB1AAEEC}">
      <dgm:prSet custT="1"/>
      <dgm:spPr/>
      <dgm:t>
        <a:bodyPr/>
        <a:lstStyle/>
        <a:p>
          <a:r>
            <a:rPr lang="es-ES" sz="1400" dirty="0" smtClean="0"/>
            <a:t>decantación del aceite</a:t>
          </a:r>
          <a:endParaRPr lang="es-ES" sz="1400" dirty="0"/>
        </a:p>
      </dgm:t>
    </dgm:pt>
    <dgm:pt modelId="{C47391D5-69EE-4EF3-AFB5-0230264FD623}" type="parTrans" cxnId="{AAF28259-741F-406C-A414-7FCDB48119D7}">
      <dgm:prSet/>
      <dgm:spPr/>
      <dgm:t>
        <a:bodyPr/>
        <a:lstStyle/>
        <a:p>
          <a:endParaRPr lang="es-ES"/>
        </a:p>
      </dgm:t>
    </dgm:pt>
    <dgm:pt modelId="{2E9BAF9C-EC28-4E41-890E-993662D39F3A}" type="sibTrans" cxnId="{AAF28259-741F-406C-A414-7FCDB48119D7}">
      <dgm:prSet/>
      <dgm:spPr/>
      <dgm:t>
        <a:bodyPr/>
        <a:lstStyle/>
        <a:p>
          <a:endParaRPr lang="es-ES"/>
        </a:p>
      </dgm:t>
    </dgm:pt>
    <dgm:pt modelId="{45990F98-89C3-4A0F-978E-5BA09DFDB031}">
      <dgm:prSet custT="1"/>
      <dgm:spPr/>
      <dgm:t>
        <a:bodyPr/>
        <a:lstStyle/>
        <a:p>
          <a:r>
            <a:rPr lang="es-ES" sz="1600" dirty="0" smtClean="0"/>
            <a:t>Secado del aceite de orujo</a:t>
          </a:r>
          <a:endParaRPr lang="es-ES" sz="1600" dirty="0"/>
        </a:p>
      </dgm:t>
    </dgm:pt>
    <dgm:pt modelId="{AEA7F0BF-6FE7-429C-BB93-6E9ED8B0313B}" type="parTrans" cxnId="{E0BA6FF4-CF93-4897-B76F-E79B04F7836B}">
      <dgm:prSet/>
      <dgm:spPr/>
      <dgm:t>
        <a:bodyPr/>
        <a:lstStyle/>
        <a:p>
          <a:endParaRPr lang="es-ES"/>
        </a:p>
      </dgm:t>
    </dgm:pt>
    <dgm:pt modelId="{5E3BDCE4-E584-45AA-94A3-8C7136C627C0}" type="sibTrans" cxnId="{E0BA6FF4-CF93-4897-B76F-E79B04F7836B}">
      <dgm:prSet/>
      <dgm:spPr/>
      <dgm:t>
        <a:bodyPr/>
        <a:lstStyle/>
        <a:p>
          <a:endParaRPr lang="es-ES"/>
        </a:p>
      </dgm:t>
    </dgm:pt>
    <dgm:pt modelId="{D732EA19-BD48-4982-90B3-3D6E2D798B65}">
      <dgm:prSet/>
      <dgm:spPr/>
      <dgm:t>
        <a:bodyPr/>
        <a:lstStyle/>
        <a:p>
          <a:r>
            <a:rPr lang="es-ES" dirty="0" smtClean="0"/>
            <a:t>Envasado del aceite</a:t>
          </a:r>
          <a:endParaRPr lang="es-ES" dirty="0"/>
        </a:p>
      </dgm:t>
    </dgm:pt>
    <dgm:pt modelId="{BA0614F2-53E3-4509-9350-531472EBA693}" type="parTrans" cxnId="{C097E010-132F-46CC-85E5-40B267C05A1B}">
      <dgm:prSet/>
      <dgm:spPr/>
      <dgm:t>
        <a:bodyPr/>
        <a:lstStyle/>
        <a:p>
          <a:endParaRPr lang="es-ES"/>
        </a:p>
      </dgm:t>
    </dgm:pt>
    <dgm:pt modelId="{7A4A89CE-29FA-4261-BEEF-2E2E2E17E940}" type="sibTrans" cxnId="{C097E010-132F-46CC-85E5-40B267C05A1B}">
      <dgm:prSet/>
      <dgm:spPr/>
      <dgm:t>
        <a:bodyPr/>
        <a:lstStyle/>
        <a:p>
          <a:endParaRPr lang="es-ES"/>
        </a:p>
      </dgm:t>
    </dgm:pt>
    <dgm:pt modelId="{0F5F16DB-5C19-4189-B9E8-17517C24E915}">
      <dgm:prSet custT="1"/>
      <dgm:spPr/>
      <dgm:t>
        <a:bodyPr/>
        <a:lstStyle/>
        <a:p>
          <a:r>
            <a:rPr lang="es-ES" sz="1400" dirty="0" smtClean="0"/>
            <a:t>Filtrado del aceite</a:t>
          </a:r>
          <a:endParaRPr lang="es-ES" sz="1400" dirty="0"/>
        </a:p>
      </dgm:t>
    </dgm:pt>
    <dgm:pt modelId="{24C88FBC-6A56-4B30-BB8B-65743B00C905}" type="parTrans" cxnId="{BD01A231-A2DE-4CA1-88B8-96ACF5E5BDE2}">
      <dgm:prSet/>
      <dgm:spPr/>
      <dgm:t>
        <a:bodyPr/>
        <a:lstStyle/>
        <a:p>
          <a:endParaRPr lang="es-ES"/>
        </a:p>
      </dgm:t>
    </dgm:pt>
    <dgm:pt modelId="{84D03FD9-006F-4CE5-9E4C-0A3539F2F2CC}" type="sibTrans" cxnId="{BD01A231-A2DE-4CA1-88B8-96ACF5E5BDE2}">
      <dgm:prSet/>
      <dgm:spPr/>
      <dgm:t>
        <a:bodyPr/>
        <a:lstStyle/>
        <a:p>
          <a:endParaRPr lang="es-ES"/>
        </a:p>
      </dgm:t>
    </dgm:pt>
    <dgm:pt modelId="{D9094002-DD18-46B1-AC35-06C5FFBB1EFA}">
      <dgm:prSet custT="1"/>
      <dgm:spPr/>
      <dgm:t>
        <a:bodyPr/>
        <a:lstStyle/>
        <a:p>
          <a:r>
            <a:rPr lang="es-ES" sz="1400" dirty="0" smtClean="0"/>
            <a:t>Proceso de embotellado y taponado</a:t>
          </a:r>
          <a:endParaRPr lang="es-ES" sz="1400" dirty="0"/>
        </a:p>
      </dgm:t>
    </dgm:pt>
    <dgm:pt modelId="{28A20A7E-F668-4526-A93E-41F57FC8CB76}" type="parTrans" cxnId="{D9016917-73D7-46DA-9AC1-63F8799B52F8}">
      <dgm:prSet/>
      <dgm:spPr/>
      <dgm:t>
        <a:bodyPr/>
        <a:lstStyle/>
        <a:p>
          <a:endParaRPr lang="es-ES"/>
        </a:p>
      </dgm:t>
    </dgm:pt>
    <dgm:pt modelId="{38E4E0FE-C510-491A-A88B-E9C1CA39EBA6}" type="sibTrans" cxnId="{D9016917-73D7-46DA-9AC1-63F8799B52F8}">
      <dgm:prSet/>
      <dgm:spPr/>
      <dgm:t>
        <a:bodyPr/>
        <a:lstStyle/>
        <a:p>
          <a:endParaRPr lang="es-ES"/>
        </a:p>
      </dgm:t>
    </dgm:pt>
    <dgm:pt modelId="{819759FD-4C1B-4571-9450-B55D19191BFB}">
      <dgm:prSet custT="1"/>
      <dgm:spPr/>
      <dgm:t>
        <a:bodyPr/>
        <a:lstStyle/>
        <a:p>
          <a:r>
            <a:rPr lang="es-ES" sz="1400" dirty="0" smtClean="0"/>
            <a:t>Encajado </a:t>
          </a:r>
          <a:r>
            <a:rPr lang="es-ES" sz="1400" dirty="0" err="1" smtClean="0"/>
            <a:t>paletizado</a:t>
          </a:r>
          <a:r>
            <a:rPr lang="es-ES" sz="1400" dirty="0" smtClean="0"/>
            <a:t> y retractilado</a:t>
          </a:r>
          <a:endParaRPr lang="es-ES" sz="1400" dirty="0"/>
        </a:p>
      </dgm:t>
    </dgm:pt>
    <dgm:pt modelId="{297FA141-DC64-469F-AEDD-76C7986C3171}" type="parTrans" cxnId="{26EB2D82-D39D-41FE-BD79-CFE581051B7E}">
      <dgm:prSet/>
      <dgm:spPr/>
      <dgm:t>
        <a:bodyPr/>
        <a:lstStyle/>
        <a:p>
          <a:endParaRPr lang="es-ES"/>
        </a:p>
      </dgm:t>
    </dgm:pt>
    <dgm:pt modelId="{C4C014D6-84C4-4EE7-9EE7-EFAE55A9C8B5}" type="sibTrans" cxnId="{26EB2D82-D39D-41FE-BD79-CFE581051B7E}">
      <dgm:prSet/>
      <dgm:spPr/>
      <dgm:t>
        <a:bodyPr/>
        <a:lstStyle/>
        <a:p>
          <a:endParaRPr lang="es-ES"/>
        </a:p>
      </dgm:t>
    </dgm:pt>
    <dgm:pt modelId="{960A2214-D9C3-4DB9-AF40-BF663DD22668}">
      <dgm:prSet custT="1"/>
      <dgm:spPr/>
      <dgm:t>
        <a:bodyPr/>
        <a:lstStyle/>
        <a:p>
          <a:r>
            <a:rPr lang="es-ES" sz="1400" dirty="0" smtClean="0"/>
            <a:t>Almacenaje de producto terminado</a:t>
          </a:r>
          <a:endParaRPr lang="es-ES" sz="1400" dirty="0"/>
        </a:p>
      </dgm:t>
    </dgm:pt>
    <dgm:pt modelId="{2748C358-BFDA-464F-8419-34713C9C2CB9}" type="parTrans" cxnId="{65C2C24D-5DDE-4F79-8088-91C941F698E3}">
      <dgm:prSet/>
      <dgm:spPr/>
      <dgm:t>
        <a:bodyPr/>
        <a:lstStyle/>
        <a:p>
          <a:endParaRPr lang="es-ES"/>
        </a:p>
      </dgm:t>
    </dgm:pt>
    <dgm:pt modelId="{E6711E92-7A9B-4A7C-A62B-F5818EAB32DF}" type="sibTrans" cxnId="{65C2C24D-5DDE-4F79-8088-91C941F698E3}">
      <dgm:prSet/>
      <dgm:spPr/>
      <dgm:t>
        <a:bodyPr/>
        <a:lstStyle/>
        <a:p>
          <a:endParaRPr lang="es-ES"/>
        </a:p>
      </dgm:t>
    </dgm:pt>
    <dgm:pt modelId="{08813FF5-EFFB-4CC6-984B-0CF78577B9FC}">
      <dgm:prSet/>
      <dgm:spPr/>
      <dgm:t>
        <a:bodyPr/>
        <a:lstStyle/>
        <a:p>
          <a:r>
            <a:rPr lang="es-ES" dirty="0" smtClean="0"/>
            <a:t>ventas</a:t>
          </a:r>
          <a:endParaRPr lang="es-ES" dirty="0"/>
        </a:p>
      </dgm:t>
    </dgm:pt>
    <dgm:pt modelId="{97ACFDA5-F4A4-4367-9092-6A1229A29031}" type="parTrans" cxnId="{B94493AB-7DD4-437A-8EEE-DE937F610B04}">
      <dgm:prSet/>
      <dgm:spPr/>
      <dgm:t>
        <a:bodyPr/>
        <a:lstStyle/>
        <a:p>
          <a:endParaRPr lang="es-ES"/>
        </a:p>
      </dgm:t>
    </dgm:pt>
    <dgm:pt modelId="{F943EAE5-0682-4CCD-93AB-CC19D7574900}" type="sibTrans" cxnId="{B94493AB-7DD4-437A-8EEE-DE937F610B04}">
      <dgm:prSet/>
      <dgm:spPr/>
      <dgm:t>
        <a:bodyPr/>
        <a:lstStyle/>
        <a:p>
          <a:endParaRPr lang="es-ES"/>
        </a:p>
      </dgm:t>
    </dgm:pt>
    <dgm:pt modelId="{C6BAD5D7-A42D-4F33-A6DF-23719B0091CB}">
      <dgm:prSet custT="1"/>
      <dgm:spPr/>
      <dgm:t>
        <a:bodyPr/>
        <a:lstStyle/>
        <a:p>
          <a:r>
            <a:rPr lang="es-ES" sz="1400" dirty="0" smtClean="0"/>
            <a:t>Recepción de los encargos </a:t>
          </a:r>
          <a:endParaRPr lang="es-ES" sz="1400" dirty="0"/>
        </a:p>
      </dgm:t>
    </dgm:pt>
    <dgm:pt modelId="{64647F73-367E-472B-88D3-81BDBB95CAF4}" type="sibTrans" cxnId="{BFCFE298-46CC-4511-8918-E6D85B7C91A2}">
      <dgm:prSet/>
      <dgm:spPr/>
      <dgm:t>
        <a:bodyPr/>
        <a:lstStyle/>
        <a:p>
          <a:endParaRPr lang="es-ES"/>
        </a:p>
      </dgm:t>
    </dgm:pt>
    <dgm:pt modelId="{C3B6F941-0CE6-433C-90A6-D15064F299BA}" type="parTrans" cxnId="{BFCFE298-46CC-4511-8918-E6D85B7C91A2}">
      <dgm:prSet/>
      <dgm:spPr/>
      <dgm:t>
        <a:bodyPr/>
        <a:lstStyle/>
        <a:p>
          <a:endParaRPr lang="es-ES"/>
        </a:p>
      </dgm:t>
    </dgm:pt>
    <dgm:pt modelId="{3981CEC2-018B-407D-9927-7B807BA024B5}">
      <dgm:prSet custT="1"/>
      <dgm:spPr/>
      <dgm:t>
        <a:bodyPr/>
        <a:lstStyle/>
        <a:p>
          <a:r>
            <a:rPr lang="es-ES" sz="1400" dirty="0" smtClean="0"/>
            <a:t>Transporte del producto </a:t>
          </a:r>
          <a:endParaRPr lang="es-ES" sz="1400" dirty="0"/>
        </a:p>
      </dgm:t>
    </dgm:pt>
    <dgm:pt modelId="{E765330D-1AE6-4B2D-8C22-DC40B68C7D96}" type="sibTrans" cxnId="{3B673754-1B9A-4D82-8126-FAFB631BD12E}">
      <dgm:prSet/>
      <dgm:spPr/>
      <dgm:t>
        <a:bodyPr/>
        <a:lstStyle/>
        <a:p>
          <a:endParaRPr lang="es-ES"/>
        </a:p>
      </dgm:t>
    </dgm:pt>
    <dgm:pt modelId="{EA446CE9-CE65-4D1D-9004-305E21AE2DAF}" type="parTrans" cxnId="{3B673754-1B9A-4D82-8126-FAFB631BD12E}">
      <dgm:prSet/>
      <dgm:spPr/>
      <dgm:t>
        <a:bodyPr/>
        <a:lstStyle/>
        <a:p>
          <a:endParaRPr lang="es-ES"/>
        </a:p>
      </dgm:t>
    </dgm:pt>
    <dgm:pt modelId="{B84DA4C1-723F-426B-BBAD-98CC554CC6AD}">
      <dgm:prSet custT="1"/>
      <dgm:spPr/>
      <dgm:t>
        <a:bodyPr/>
        <a:lstStyle/>
        <a:p>
          <a:r>
            <a:rPr lang="es-ES" sz="1400" dirty="0" smtClean="0"/>
            <a:t>Venta directa al público</a:t>
          </a:r>
          <a:endParaRPr lang="es-ES" sz="1400" dirty="0"/>
        </a:p>
      </dgm:t>
    </dgm:pt>
    <dgm:pt modelId="{23542FEA-C215-4BD1-B957-4960C1BE5DB5}" type="sibTrans" cxnId="{606AD3C1-8BD1-4AF9-8632-A8E82733DF1B}">
      <dgm:prSet/>
      <dgm:spPr/>
      <dgm:t>
        <a:bodyPr/>
        <a:lstStyle/>
        <a:p>
          <a:endParaRPr lang="es-ES"/>
        </a:p>
      </dgm:t>
    </dgm:pt>
    <dgm:pt modelId="{E5BC340B-438B-4930-BB87-88D18F379083}" type="parTrans" cxnId="{606AD3C1-8BD1-4AF9-8632-A8E82733DF1B}">
      <dgm:prSet/>
      <dgm:spPr/>
      <dgm:t>
        <a:bodyPr/>
        <a:lstStyle/>
        <a:p>
          <a:endParaRPr lang="es-ES"/>
        </a:p>
      </dgm:t>
    </dgm:pt>
    <dgm:pt modelId="{1D21B09B-4269-4D9D-8535-1F225F747356}">
      <dgm:prSet custT="1"/>
      <dgm:spPr/>
      <dgm:t>
        <a:bodyPr/>
        <a:lstStyle/>
        <a:p>
          <a:r>
            <a:rPr lang="es-ES" sz="1600" dirty="0" smtClean="0"/>
            <a:t>facturación</a:t>
          </a:r>
          <a:endParaRPr lang="es-ES" sz="1600" dirty="0"/>
        </a:p>
      </dgm:t>
    </dgm:pt>
    <dgm:pt modelId="{72A65593-745B-49F8-94EB-FE879B6A9033}" type="parTrans" cxnId="{8E3E28E7-709A-4740-9CE3-184F7987E96D}">
      <dgm:prSet/>
      <dgm:spPr/>
      <dgm:t>
        <a:bodyPr/>
        <a:lstStyle/>
        <a:p>
          <a:endParaRPr lang="es-ES"/>
        </a:p>
      </dgm:t>
    </dgm:pt>
    <dgm:pt modelId="{8E165A0D-9DCF-4E51-B961-6D4E1B8A6CA8}" type="sibTrans" cxnId="{8E3E28E7-709A-4740-9CE3-184F7987E96D}">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16CCA934-0963-4934-9BF2-836FB129C277}" type="pres">
      <dgm:prSet presAssocID="{03F86818-6CA7-4523-AB5F-DA9428CF50FB}" presName="horFlow" presStyleCnt="0"/>
      <dgm:spPr/>
    </dgm:pt>
    <dgm:pt modelId="{86FB6F5C-79B3-41B2-B43E-07555DA9D6B2}" type="pres">
      <dgm:prSet presAssocID="{03F86818-6CA7-4523-AB5F-DA9428CF50FB}" presName="bigChev" presStyleLbl="node1" presStyleIdx="0" presStyleCnt="5" custLinFactNeighborX="-385" custLinFactNeighborY="1827"/>
      <dgm:spPr/>
      <dgm:t>
        <a:bodyPr/>
        <a:lstStyle/>
        <a:p>
          <a:endParaRPr lang="es-ES"/>
        </a:p>
      </dgm:t>
    </dgm:pt>
    <dgm:pt modelId="{F5B193FC-97C3-4D13-9FAF-4DD82E139107}" type="pres">
      <dgm:prSet presAssocID="{8E704648-FC5D-47E9-B03F-C50ABE129111}" presName="parTrans" presStyleCnt="0"/>
      <dgm:spPr/>
    </dgm:pt>
    <dgm:pt modelId="{08742C78-DFD9-4397-B0D5-6043D2255A40}" type="pres">
      <dgm:prSet presAssocID="{AFBF3760-29BC-464D-A7C2-8A13403DA790}" presName="node" presStyleLbl="alignAccFollowNode1" presStyleIdx="0" presStyleCnt="20">
        <dgm:presLayoutVars>
          <dgm:bulletEnabled val="1"/>
        </dgm:presLayoutVars>
      </dgm:prSet>
      <dgm:spPr/>
      <dgm:t>
        <a:bodyPr/>
        <a:lstStyle/>
        <a:p>
          <a:endParaRPr lang="es-ES"/>
        </a:p>
      </dgm:t>
    </dgm:pt>
    <dgm:pt modelId="{8E56FA49-3CC8-472E-B55C-7C39DCDAE705}" type="pres">
      <dgm:prSet presAssocID="{949DBB83-8E5F-4FF9-943A-66290B295683}" presName="sibTrans" presStyleCnt="0"/>
      <dgm:spPr/>
    </dgm:pt>
    <dgm:pt modelId="{58F21242-A591-46FA-B2B5-5F456638DFB2}" type="pres">
      <dgm:prSet presAssocID="{661D6BAC-6C45-473B-80BB-FE7423CDBA2F}" presName="node" presStyleLbl="alignAccFollowNode1" presStyleIdx="1" presStyleCnt="20">
        <dgm:presLayoutVars>
          <dgm:bulletEnabled val="1"/>
        </dgm:presLayoutVars>
      </dgm:prSet>
      <dgm:spPr/>
      <dgm:t>
        <a:bodyPr/>
        <a:lstStyle/>
        <a:p>
          <a:endParaRPr lang="es-ES"/>
        </a:p>
      </dgm:t>
    </dgm:pt>
    <dgm:pt modelId="{DF558EE2-600D-4C81-8907-5091658BEB66}" type="pres">
      <dgm:prSet presAssocID="{BDA25AC2-41BB-4BE3-8C31-A3D4E963A66A}" presName="sibTrans" presStyleCnt="0"/>
      <dgm:spPr/>
    </dgm:pt>
    <dgm:pt modelId="{A9EC3ACB-2082-4BC2-AA46-770D1EAE0BE7}" type="pres">
      <dgm:prSet presAssocID="{2D6F9BC4-9EC0-4B31-848F-F74F1162B2A3}" presName="node" presStyleLbl="alignAccFollowNode1" presStyleIdx="2" presStyleCnt="20">
        <dgm:presLayoutVars>
          <dgm:bulletEnabled val="1"/>
        </dgm:presLayoutVars>
      </dgm:prSet>
      <dgm:spPr/>
      <dgm:t>
        <a:bodyPr/>
        <a:lstStyle/>
        <a:p>
          <a:endParaRPr lang="es-ES"/>
        </a:p>
      </dgm:t>
    </dgm:pt>
    <dgm:pt modelId="{EEFB42E9-D30F-43FC-B82F-6EEA48DE6E18}" type="pres">
      <dgm:prSet presAssocID="{6379D94D-09D1-48AC-8919-1758B1A418D2}" presName="sibTrans" presStyleCnt="0"/>
      <dgm:spPr/>
    </dgm:pt>
    <dgm:pt modelId="{4D3E8828-4F1C-4558-8D06-E44B0423F6C0}" type="pres">
      <dgm:prSet presAssocID="{032A6AE5-0FA5-4740-B994-18F479AF4AFD}" presName="node" presStyleLbl="alignAccFollowNode1" presStyleIdx="3" presStyleCnt="20">
        <dgm:presLayoutVars>
          <dgm:bulletEnabled val="1"/>
        </dgm:presLayoutVars>
      </dgm:prSet>
      <dgm:spPr/>
      <dgm:t>
        <a:bodyPr/>
        <a:lstStyle/>
        <a:p>
          <a:endParaRPr lang="es-ES"/>
        </a:p>
      </dgm:t>
    </dgm:pt>
    <dgm:pt modelId="{CFD9616A-FFB6-4008-AAAC-2EF252B427D2}" type="pres">
      <dgm:prSet presAssocID="{03F86818-6CA7-4523-AB5F-DA9428CF50FB}" presName="vSp" presStyleCnt="0"/>
      <dgm:spPr/>
    </dgm:pt>
    <dgm:pt modelId="{8596F37D-6DBF-499B-838B-F31F58E82CDF}" type="pres">
      <dgm:prSet presAssocID="{BD912BC6-9E5C-4F4C-AF65-1EAD80C61EF8}" presName="horFlow" presStyleCnt="0"/>
      <dgm:spPr/>
    </dgm:pt>
    <dgm:pt modelId="{BC1D74BF-9ADD-4069-A6A7-99E8B5ADDB1D}" type="pres">
      <dgm:prSet presAssocID="{BD912BC6-9E5C-4F4C-AF65-1EAD80C61EF8}" presName="bigChev" presStyleLbl="node1" presStyleIdx="1" presStyleCnt="5"/>
      <dgm:spPr/>
      <dgm:t>
        <a:bodyPr/>
        <a:lstStyle/>
        <a:p>
          <a:endParaRPr lang="es-ES"/>
        </a:p>
      </dgm:t>
    </dgm:pt>
    <dgm:pt modelId="{72849D08-C128-464B-BA96-8110084F054B}" type="pres">
      <dgm:prSet presAssocID="{95F3E3E6-7FAA-4F8B-B0CB-DD9BB09EECE5}" presName="parTrans" presStyleCnt="0"/>
      <dgm:spPr/>
    </dgm:pt>
    <dgm:pt modelId="{58711F6C-7998-45D0-9879-FBF099A0AE0D}" type="pres">
      <dgm:prSet presAssocID="{8C0F2F33-99FD-499D-A123-F60FC0D9CB23}" presName="node" presStyleLbl="alignAccFollowNode1" presStyleIdx="4" presStyleCnt="20">
        <dgm:presLayoutVars>
          <dgm:bulletEnabled val="1"/>
        </dgm:presLayoutVars>
      </dgm:prSet>
      <dgm:spPr/>
      <dgm:t>
        <a:bodyPr/>
        <a:lstStyle/>
        <a:p>
          <a:endParaRPr lang="es-ES"/>
        </a:p>
      </dgm:t>
    </dgm:pt>
    <dgm:pt modelId="{C817B6A6-18D4-41CE-874C-E66F4C10AE75}" type="pres">
      <dgm:prSet presAssocID="{A6D68B95-0108-4BF3-BF4F-A3B36C9BAE4B}" presName="sibTrans" presStyleCnt="0"/>
      <dgm:spPr/>
    </dgm:pt>
    <dgm:pt modelId="{D40E3AAB-A617-47CA-861F-74CA0BB02275}" type="pres">
      <dgm:prSet presAssocID="{73498013-B94D-43D2-BA7B-DB32336E9780}" presName="node" presStyleLbl="alignAccFollowNode1" presStyleIdx="5" presStyleCnt="20">
        <dgm:presLayoutVars>
          <dgm:bulletEnabled val="1"/>
        </dgm:presLayoutVars>
      </dgm:prSet>
      <dgm:spPr/>
      <dgm:t>
        <a:bodyPr/>
        <a:lstStyle/>
        <a:p>
          <a:endParaRPr lang="es-ES"/>
        </a:p>
      </dgm:t>
    </dgm:pt>
    <dgm:pt modelId="{EA6494BE-02A0-4CA4-8B66-EE8FED8F3CF2}" type="pres">
      <dgm:prSet presAssocID="{5D3F87BA-8ED4-44DD-B0B5-7466B0994E66}" presName="sibTrans" presStyleCnt="0"/>
      <dgm:spPr/>
    </dgm:pt>
    <dgm:pt modelId="{7B8A6BD4-FA17-4F76-8217-4D38ECE73974}" type="pres">
      <dgm:prSet presAssocID="{8DC3DE1B-39F4-4631-AF65-8F056A655AF1}" presName="node" presStyleLbl="alignAccFollowNode1" presStyleIdx="6" presStyleCnt="20">
        <dgm:presLayoutVars>
          <dgm:bulletEnabled val="1"/>
        </dgm:presLayoutVars>
      </dgm:prSet>
      <dgm:spPr/>
      <dgm:t>
        <a:bodyPr/>
        <a:lstStyle/>
        <a:p>
          <a:endParaRPr lang="es-ES"/>
        </a:p>
      </dgm:t>
    </dgm:pt>
    <dgm:pt modelId="{3FD11D4B-0C34-4F11-8517-525E3D9961D8}" type="pres">
      <dgm:prSet presAssocID="{B90DAF4E-2C27-4EDB-AC00-13BAE764A9FF}" presName="sibTrans" presStyleCnt="0"/>
      <dgm:spPr/>
    </dgm:pt>
    <dgm:pt modelId="{A0863875-58BB-441D-91C4-AD1C1DD27809}" type="pres">
      <dgm:prSet presAssocID="{2D0D6A15-D5C6-4C2D-8B47-3E15CB1AAEEC}" presName="node" presStyleLbl="alignAccFollowNode1" presStyleIdx="7" presStyleCnt="20">
        <dgm:presLayoutVars>
          <dgm:bulletEnabled val="1"/>
        </dgm:presLayoutVars>
      </dgm:prSet>
      <dgm:spPr/>
      <dgm:t>
        <a:bodyPr/>
        <a:lstStyle/>
        <a:p>
          <a:endParaRPr lang="es-ES"/>
        </a:p>
      </dgm:t>
    </dgm:pt>
    <dgm:pt modelId="{92E492A7-E57E-486E-9D30-D88582BAEA77}" type="pres">
      <dgm:prSet presAssocID="{BD912BC6-9E5C-4F4C-AF65-1EAD80C61EF8}" presName="vSp" presStyleCnt="0"/>
      <dgm:spPr/>
    </dgm:pt>
    <dgm:pt modelId="{42F1DEF2-CE24-4C5E-B746-D5D84BE8A00C}" type="pres">
      <dgm:prSet presAssocID="{F1DA8917-419E-4FE3-A4A6-05B856631AAB}" presName="horFlow" presStyleCnt="0"/>
      <dgm:spPr/>
    </dgm:pt>
    <dgm:pt modelId="{58F3F7C5-361C-48FC-B236-4DD5C4EB1924}" type="pres">
      <dgm:prSet presAssocID="{F1DA8917-419E-4FE3-A4A6-05B856631AAB}" presName="bigChev" presStyleLbl="node1" presStyleIdx="2" presStyleCnt="5"/>
      <dgm:spPr/>
      <dgm:t>
        <a:bodyPr/>
        <a:lstStyle/>
        <a:p>
          <a:endParaRPr lang="es-ES"/>
        </a:p>
      </dgm:t>
    </dgm:pt>
    <dgm:pt modelId="{ADE19671-F139-4C59-AC1E-765512671B82}" type="pres">
      <dgm:prSet presAssocID="{E18E9736-02E6-4B5B-BABC-DF57D1D8C890}" presName="parTrans" presStyleCnt="0"/>
      <dgm:spPr/>
    </dgm:pt>
    <dgm:pt modelId="{83D35EEF-2A9B-489A-A5E5-3851BC41E755}" type="pres">
      <dgm:prSet presAssocID="{4C0FD4D8-F4E7-4341-8F8E-E024ECF9B2D5}" presName="node" presStyleLbl="alignAccFollowNode1" presStyleIdx="8" presStyleCnt="20">
        <dgm:presLayoutVars>
          <dgm:bulletEnabled val="1"/>
        </dgm:presLayoutVars>
      </dgm:prSet>
      <dgm:spPr/>
      <dgm:t>
        <a:bodyPr/>
        <a:lstStyle/>
        <a:p>
          <a:endParaRPr lang="es-ES"/>
        </a:p>
      </dgm:t>
    </dgm:pt>
    <dgm:pt modelId="{A488512D-C841-44EF-9F52-9AF6EB5D5F41}" type="pres">
      <dgm:prSet presAssocID="{4803EC41-9C6E-409D-BAF7-76F821589C55}" presName="sibTrans" presStyleCnt="0"/>
      <dgm:spPr/>
    </dgm:pt>
    <dgm:pt modelId="{E21C2307-000D-4D62-B87E-3ED36AB53995}" type="pres">
      <dgm:prSet presAssocID="{45990F98-89C3-4A0F-978E-5BA09DFDB031}" presName="node" presStyleLbl="alignAccFollowNode1" presStyleIdx="9" presStyleCnt="20">
        <dgm:presLayoutVars>
          <dgm:bulletEnabled val="1"/>
        </dgm:presLayoutVars>
      </dgm:prSet>
      <dgm:spPr/>
      <dgm:t>
        <a:bodyPr/>
        <a:lstStyle/>
        <a:p>
          <a:endParaRPr lang="es-ES"/>
        </a:p>
      </dgm:t>
    </dgm:pt>
    <dgm:pt modelId="{687A7184-591E-4F0E-A90D-A0F02B0172E2}" type="pres">
      <dgm:prSet presAssocID="{5E3BDCE4-E584-45AA-94A3-8C7136C627C0}" presName="sibTrans" presStyleCnt="0"/>
      <dgm:spPr/>
    </dgm:pt>
    <dgm:pt modelId="{A83BF36D-6BBD-4708-927F-E822D228F2D1}" type="pres">
      <dgm:prSet presAssocID="{02F884E6-26B7-4C78-9859-602777F88CBE}" presName="node" presStyleLbl="alignAccFollowNode1" presStyleIdx="10" presStyleCnt="20">
        <dgm:presLayoutVars>
          <dgm:bulletEnabled val="1"/>
        </dgm:presLayoutVars>
      </dgm:prSet>
      <dgm:spPr/>
      <dgm:t>
        <a:bodyPr/>
        <a:lstStyle/>
        <a:p>
          <a:endParaRPr lang="es-ES"/>
        </a:p>
      </dgm:t>
    </dgm:pt>
    <dgm:pt modelId="{FC7B46E9-E25B-44DD-AFD2-D61853822143}" type="pres">
      <dgm:prSet presAssocID="{E7DE5A0A-785E-4B9C-A66F-3EA2B33CC665}" presName="sibTrans" presStyleCnt="0"/>
      <dgm:spPr/>
    </dgm:pt>
    <dgm:pt modelId="{753BC558-949D-40C1-B542-5A194E22F203}" type="pres">
      <dgm:prSet presAssocID="{047B5EB1-6D24-4C68-B059-A1E497322C04}" presName="node" presStyleLbl="alignAccFollowNode1" presStyleIdx="11" presStyleCnt="20">
        <dgm:presLayoutVars>
          <dgm:bulletEnabled val="1"/>
        </dgm:presLayoutVars>
      </dgm:prSet>
      <dgm:spPr/>
      <dgm:t>
        <a:bodyPr/>
        <a:lstStyle/>
        <a:p>
          <a:endParaRPr lang="es-ES"/>
        </a:p>
      </dgm:t>
    </dgm:pt>
    <dgm:pt modelId="{8651E546-092C-4C05-8D5A-DEB33ABA9005}" type="pres">
      <dgm:prSet presAssocID="{F1DA8917-419E-4FE3-A4A6-05B856631AAB}" presName="vSp" presStyleCnt="0"/>
      <dgm:spPr/>
    </dgm:pt>
    <dgm:pt modelId="{0A60F3CA-5BC6-4ED0-909D-C9CFE2F20E07}" type="pres">
      <dgm:prSet presAssocID="{D732EA19-BD48-4982-90B3-3D6E2D798B65}" presName="horFlow" presStyleCnt="0"/>
      <dgm:spPr/>
    </dgm:pt>
    <dgm:pt modelId="{813583E5-CB2C-4FD8-93A3-155E2182D803}" type="pres">
      <dgm:prSet presAssocID="{D732EA19-BD48-4982-90B3-3D6E2D798B65}" presName="bigChev" presStyleLbl="node1" presStyleIdx="3" presStyleCnt="5"/>
      <dgm:spPr/>
      <dgm:t>
        <a:bodyPr/>
        <a:lstStyle/>
        <a:p>
          <a:endParaRPr lang="es-ES"/>
        </a:p>
      </dgm:t>
    </dgm:pt>
    <dgm:pt modelId="{255C398F-6862-4B1B-B1D6-6EAD1FFBFE3C}" type="pres">
      <dgm:prSet presAssocID="{24C88FBC-6A56-4B30-BB8B-65743B00C905}" presName="parTrans" presStyleCnt="0"/>
      <dgm:spPr/>
    </dgm:pt>
    <dgm:pt modelId="{2B937DCC-104D-4C10-A35F-720D4C4B8AAB}" type="pres">
      <dgm:prSet presAssocID="{0F5F16DB-5C19-4189-B9E8-17517C24E915}" presName="node" presStyleLbl="alignAccFollowNode1" presStyleIdx="12" presStyleCnt="20">
        <dgm:presLayoutVars>
          <dgm:bulletEnabled val="1"/>
        </dgm:presLayoutVars>
      </dgm:prSet>
      <dgm:spPr/>
      <dgm:t>
        <a:bodyPr/>
        <a:lstStyle/>
        <a:p>
          <a:endParaRPr lang="es-ES"/>
        </a:p>
      </dgm:t>
    </dgm:pt>
    <dgm:pt modelId="{D8C4A96D-7BD6-4432-8392-45AD84E11836}" type="pres">
      <dgm:prSet presAssocID="{84D03FD9-006F-4CE5-9E4C-0A3539F2F2CC}" presName="sibTrans" presStyleCnt="0"/>
      <dgm:spPr/>
    </dgm:pt>
    <dgm:pt modelId="{A7FEEE86-61FA-478F-88E1-A6CCD4282594}" type="pres">
      <dgm:prSet presAssocID="{D9094002-DD18-46B1-AC35-06C5FFBB1EFA}" presName="node" presStyleLbl="alignAccFollowNode1" presStyleIdx="13" presStyleCnt="20">
        <dgm:presLayoutVars>
          <dgm:bulletEnabled val="1"/>
        </dgm:presLayoutVars>
      </dgm:prSet>
      <dgm:spPr/>
      <dgm:t>
        <a:bodyPr/>
        <a:lstStyle/>
        <a:p>
          <a:endParaRPr lang="es-ES"/>
        </a:p>
      </dgm:t>
    </dgm:pt>
    <dgm:pt modelId="{56055B87-74E6-47AF-BC0F-1F17C0A3E6CD}" type="pres">
      <dgm:prSet presAssocID="{38E4E0FE-C510-491A-A88B-E9C1CA39EBA6}" presName="sibTrans" presStyleCnt="0"/>
      <dgm:spPr/>
    </dgm:pt>
    <dgm:pt modelId="{51AFC78C-4C3E-4A07-9AD1-1D4AFCBE9D49}" type="pres">
      <dgm:prSet presAssocID="{819759FD-4C1B-4571-9450-B55D19191BFB}" presName="node" presStyleLbl="alignAccFollowNode1" presStyleIdx="14" presStyleCnt="20">
        <dgm:presLayoutVars>
          <dgm:bulletEnabled val="1"/>
        </dgm:presLayoutVars>
      </dgm:prSet>
      <dgm:spPr/>
      <dgm:t>
        <a:bodyPr/>
        <a:lstStyle/>
        <a:p>
          <a:endParaRPr lang="es-ES"/>
        </a:p>
      </dgm:t>
    </dgm:pt>
    <dgm:pt modelId="{99415689-AE85-4571-9883-4E6716E95716}" type="pres">
      <dgm:prSet presAssocID="{C4C014D6-84C4-4EE7-9EE7-EFAE55A9C8B5}" presName="sibTrans" presStyleCnt="0"/>
      <dgm:spPr/>
    </dgm:pt>
    <dgm:pt modelId="{328783C6-20E3-4A06-8D64-21269061940E}" type="pres">
      <dgm:prSet presAssocID="{960A2214-D9C3-4DB9-AF40-BF663DD22668}" presName="node" presStyleLbl="alignAccFollowNode1" presStyleIdx="15" presStyleCnt="20">
        <dgm:presLayoutVars>
          <dgm:bulletEnabled val="1"/>
        </dgm:presLayoutVars>
      </dgm:prSet>
      <dgm:spPr/>
      <dgm:t>
        <a:bodyPr/>
        <a:lstStyle/>
        <a:p>
          <a:endParaRPr lang="es-ES"/>
        </a:p>
      </dgm:t>
    </dgm:pt>
    <dgm:pt modelId="{3623F81D-5DFC-4934-ADB1-7CD970FDA5D2}" type="pres">
      <dgm:prSet presAssocID="{D732EA19-BD48-4982-90B3-3D6E2D798B65}" presName="vSp" presStyleCnt="0"/>
      <dgm:spPr/>
    </dgm:pt>
    <dgm:pt modelId="{A98AB1EA-6C03-45C1-969F-2B66A2DAC61F}" type="pres">
      <dgm:prSet presAssocID="{08813FF5-EFFB-4CC6-984B-0CF78577B9FC}" presName="horFlow" presStyleCnt="0"/>
      <dgm:spPr/>
    </dgm:pt>
    <dgm:pt modelId="{F991B7A5-8195-40E5-835B-F0A6025C77B2}" type="pres">
      <dgm:prSet presAssocID="{08813FF5-EFFB-4CC6-984B-0CF78577B9FC}" presName="bigChev" presStyleLbl="node1" presStyleIdx="4" presStyleCnt="5"/>
      <dgm:spPr/>
      <dgm:t>
        <a:bodyPr/>
        <a:lstStyle/>
        <a:p>
          <a:endParaRPr lang="es-ES"/>
        </a:p>
      </dgm:t>
    </dgm:pt>
    <dgm:pt modelId="{83BD8171-5BED-48E1-9BF2-CCE500C4A075}" type="pres">
      <dgm:prSet presAssocID="{C3B6F941-0CE6-433C-90A6-D15064F299BA}" presName="parTrans" presStyleCnt="0"/>
      <dgm:spPr/>
    </dgm:pt>
    <dgm:pt modelId="{158C5E89-0133-465C-A73E-4806D9364DBA}" type="pres">
      <dgm:prSet presAssocID="{C6BAD5D7-A42D-4F33-A6DF-23719B0091CB}" presName="node" presStyleLbl="alignAccFollowNode1" presStyleIdx="16" presStyleCnt="20">
        <dgm:presLayoutVars>
          <dgm:bulletEnabled val="1"/>
        </dgm:presLayoutVars>
      </dgm:prSet>
      <dgm:spPr/>
      <dgm:t>
        <a:bodyPr/>
        <a:lstStyle/>
        <a:p>
          <a:endParaRPr lang="es-ES"/>
        </a:p>
      </dgm:t>
    </dgm:pt>
    <dgm:pt modelId="{876F0861-F3BF-4ACD-B590-5DB7A850A43D}" type="pres">
      <dgm:prSet presAssocID="{64647F73-367E-472B-88D3-81BDBB95CAF4}" presName="sibTrans" presStyleCnt="0"/>
      <dgm:spPr/>
    </dgm:pt>
    <dgm:pt modelId="{B8A6FA5D-4F4E-4130-B15B-2F156352A59D}" type="pres">
      <dgm:prSet presAssocID="{3981CEC2-018B-407D-9927-7B807BA024B5}" presName="node" presStyleLbl="alignAccFollowNode1" presStyleIdx="17" presStyleCnt="20">
        <dgm:presLayoutVars>
          <dgm:bulletEnabled val="1"/>
        </dgm:presLayoutVars>
      </dgm:prSet>
      <dgm:spPr/>
      <dgm:t>
        <a:bodyPr/>
        <a:lstStyle/>
        <a:p>
          <a:endParaRPr lang="es-ES"/>
        </a:p>
      </dgm:t>
    </dgm:pt>
    <dgm:pt modelId="{CEBA5FA6-D54A-40A4-81CD-58EB162236CA}" type="pres">
      <dgm:prSet presAssocID="{E765330D-1AE6-4B2D-8C22-DC40B68C7D96}" presName="sibTrans" presStyleCnt="0"/>
      <dgm:spPr/>
    </dgm:pt>
    <dgm:pt modelId="{4DF96293-C437-4525-8DF6-F89A17A02372}" type="pres">
      <dgm:prSet presAssocID="{B84DA4C1-723F-426B-BBAD-98CC554CC6AD}" presName="node" presStyleLbl="alignAccFollowNode1" presStyleIdx="18" presStyleCnt="20">
        <dgm:presLayoutVars>
          <dgm:bulletEnabled val="1"/>
        </dgm:presLayoutVars>
      </dgm:prSet>
      <dgm:spPr/>
      <dgm:t>
        <a:bodyPr/>
        <a:lstStyle/>
        <a:p>
          <a:endParaRPr lang="es-ES"/>
        </a:p>
      </dgm:t>
    </dgm:pt>
    <dgm:pt modelId="{F2EFFC55-82C8-48B6-BFB0-0908CF9184C3}" type="pres">
      <dgm:prSet presAssocID="{23542FEA-C215-4BD1-B957-4960C1BE5DB5}" presName="sibTrans" presStyleCnt="0"/>
      <dgm:spPr/>
    </dgm:pt>
    <dgm:pt modelId="{F83E656A-D389-423D-978C-541EEB62E365}" type="pres">
      <dgm:prSet presAssocID="{1D21B09B-4269-4D9D-8535-1F225F747356}" presName="node" presStyleLbl="alignAccFollowNode1" presStyleIdx="19" presStyleCnt="20">
        <dgm:presLayoutVars>
          <dgm:bulletEnabled val="1"/>
        </dgm:presLayoutVars>
      </dgm:prSet>
      <dgm:spPr/>
      <dgm:t>
        <a:bodyPr/>
        <a:lstStyle/>
        <a:p>
          <a:endParaRPr lang="es-ES"/>
        </a:p>
      </dgm:t>
    </dgm:pt>
  </dgm:ptLst>
  <dgm:cxnLst>
    <dgm:cxn modelId="{F23F5545-B29A-4CF2-8EA6-0E6BD960151A}" type="presOf" srcId="{AFBF3760-29BC-464D-A7C2-8A13403DA790}" destId="{08742C78-DFD9-4397-B0D5-6043D2255A40}" srcOrd="0" destOrd="0" presId="urn:microsoft.com/office/officeart/2005/8/layout/lProcess3"/>
    <dgm:cxn modelId="{9632EDE9-1FDD-4D53-8AE1-08D3BBB35763}" type="presOf" srcId="{08813FF5-EFFB-4CC6-984B-0CF78577B9FC}" destId="{F991B7A5-8195-40E5-835B-F0A6025C77B2}" srcOrd="0" destOrd="0" presId="urn:microsoft.com/office/officeart/2005/8/layout/lProcess3"/>
    <dgm:cxn modelId="{062A04C9-8FB5-4C5E-8006-94E7D620D91B}" srcId="{03F86818-6CA7-4523-AB5F-DA9428CF50FB}" destId="{661D6BAC-6C45-473B-80BB-FE7423CDBA2F}" srcOrd="1" destOrd="0" parTransId="{850B7FD3-D603-41DD-A2E0-DDAB0E83C016}" sibTransId="{BDA25AC2-41BB-4BE3-8C31-A3D4E963A66A}"/>
    <dgm:cxn modelId="{762CF558-B6DF-442D-A8D0-8146B9B69B25}" type="presOf" srcId="{0F5F16DB-5C19-4189-B9E8-17517C24E915}" destId="{2B937DCC-104D-4C10-A35F-720D4C4B8AAB}" srcOrd="0" destOrd="0" presId="urn:microsoft.com/office/officeart/2005/8/layout/lProcess3"/>
    <dgm:cxn modelId="{C67E8DD2-B52F-46C3-BA51-345854F7C8E6}" type="presOf" srcId="{819759FD-4C1B-4571-9450-B55D19191BFB}" destId="{51AFC78C-4C3E-4A07-9AD1-1D4AFCBE9D49}" srcOrd="0" destOrd="0" presId="urn:microsoft.com/office/officeart/2005/8/layout/lProcess3"/>
    <dgm:cxn modelId="{F62A49E6-02E7-4A3F-93ED-C4D9A4E1A10C}" srcId="{03F86818-6CA7-4523-AB5F-DA9428CF50FB}" destId="{2D6F9BC4-9EC0-4B31-848F-F74F1162B2A3}" srcOrd="2" destOrd="0" parTransId="{20E382F1-E859-4501-8E0D-8E8D3423E09D}" sibTransId="{6379D94D-09D1-48AC-8919-1758B1A418D2}"/>
    <dgm:cxn modelId="{3B4A72B0-AB96-4189-87A6-38DC7D382BAD}" type="presOf" srcId="{CC543783-FAED-4071-B2D8-FB29C592E664}" destId="{B5034A3F-EF62-446E-B779-A4775DF2D51D}" srcOrd="0" destOrd="0" presId="urn:microsoft.com/office/officeart/2005/8/layout/lProcess3"/>
    <dgm:cxn modelId="{F62BB60E-EB80-4EC9-81B5-A688391F7B60}" srcId="{F1DA8917-419E-4FE3-A4A6-05B856631AAB}" destId="{02F884E6-26B7-4C78-9859-602777F88CBE}" srcOrd="2" destOrd="0" parTransId="{8AF7A30B-BD19-494A-8DBE-D160E4631A49}" sibTransId="{E7DE5A0A-785E-4B9C-A66F-3EA2B33CC665}"/>
    <dgm:cxn modelId="{71AFC08A-3265-44C6-AF79-C4FBE8F37A72}" srcId="{03F86818-6CA7-4523-AB5F-DA9428CF50FB}" destId="{AFBF3760-29BC-464D-A7C2-8A13403DA790}" srcOrd="0" destOrd="0" parTransId="{8E704648-FC5D-47E9-B03F-C50ABE129111}" sibTransId="{949DBB83-8E5F-4FF9-943A-66290B295683}"/>
    <dgm:cxn modelId="{8CC6D6E4-2EDC-4A04-BEF0-50F6D14078FC}" type="presOf" srcId="{4C0FD4D8-F4E7-4341-8F8E-E024ECF9B2D5}" destId="{83D35EEF-2A9B-489A-A5E5-3851BC41E755}" srcOrd="0" destOrd="0" presId="urn:microsoft.com/office/officeart/2005/8/layout/lProcess3"/>
    <dgm:cxn modelId="{40BB251B-2A8E-4C18-A70E-03E103C884C8}" srcId="{F1DA8917-419E-4FE3-A4A6-05B856631AAB}" destId="{4C0FD4D8-F4E7-4341-8F8E-E024ECF9B2D5}" srcOrd="0" destOrd="0" parTransId="{E18E9736-02E6-4B5B-BABC-DF57D1D8C890}" sibTransId="{4803EC41-9C6E-409D-BAF7-76F821589C55}"/>
    <dgm:cxn modelId="{BFCFE298-46CC-4511-8918-E6D85B7C91A2}" srcId="{08813FF5-EFFB-4CC6-984B-0CF78577B9FC}" destId="{C6BAD5D7-A42D-4F33-A6DF-23719B0091CB}" srcOrd="0" destOrd="0" parTransId="{C3B6F941-0CE6-433C-90A6-D15064F299BA}" sibTransId="{64647F73-367E-472B-88D3-81BDBB95CAF4}"/>
    <dgm:cxn modelId="{F232975E-D4E9-4130-8107-59E6FDC964B3}" type="presOf" srcId="{3981CEC2-018B-407D-9927-7B807BA024B5}" destId="{B8A6FA5D-4F4E-4130-B15B-2F156352A59D}" srcOrd="0" destOrd="0" presId="urn:microsoft.com/office/officeart/2005/8/layout/lProcess3"/>
    <dgm:cxn modelId="{0B5A3C16-ECCD-4843-A1C5-3C6157770CC2}" type="presOf" srcId="{661D6BAC-6C45-473B-80BB-FE7423CDBA2F}" destId="{58F21242-A591-46FA-B2B5-5F456638DFB2}" srcOrd="0" destOrd="0" presId="urn:microsoft.com/office/officeart/2005/8/layout/lProcess3"/>
    <dgm:cxn modelId="{43E14698-3473-4B3B-8EBD-8F4AC8447AB3}" type="presOf" srcId="{B84DA4C1-723F-426B-BBAD-98CC554CC6AD}" destId="{4DF96293-C437-4525-8DF6-F89A17A02372}" srcOrd="0" destOrd="0" presId="urn:microsoft.com/office/officeart/2005/8/layout/lProcess3"/>
    <dgm:cxn modelId="{8032B9FB-815E-484A-8736-8BD85EC02045}" type="presOf" srcId="{8DC3DE1B-39F4-4631-AF65-8F056A655AF1}" destId="{7B8A6BD4-FA17-4F76-8217-4D38ECE73974}" srcOrd="0" destOrd="0" presId="urn:microsoft.com/office/officeart/2005/8/layout/lProcess3"/>
    <dgm:cxn modelId="{7605F705-AE6A-49ED-A72F-31646B2CD7D4}" type="presOf" srcId="{F1DA8917-419E-4FE3-A4A6-05B856631AAB}" destId="{58F3F7C5-361C-48FC-B236-4DD5C4EB1924}" srcOrd="0" destOrd="0" presId="urn:microsoft.com/office/officeart/2005/8/layout/lProcess3"/>
    <dgm:cxn modelId="{72011669-DF78-4674-8656-332E3F6F1345}" srcId="{BD912BC6-9E5C-4F4C-AF65-1EAD80C61EF8}" destId="{8DC3DE1B-39F4-4631-AF65-8F056A655AF1}" srcOrd="2" destOrd="0" parTransId="{50788ED0-62A0-427C-950E-91FC10D6E847}" sibTransId="{B90DAF4E-2C27-4EDB-AC00-13BAE764A9FF}"/>
    <dgm:cxn modelId="{5D8724BB-CC95-487F-B9B8-2648AD12A4A1}" type="presOf" srcId="{1D21B09B-4269-4D9D-8535-1F225F747356}" destId="{F83E656A-D389-423D-978C-541EEB62E365}" srcOrd="0" destOrd="0" presId="urn:microsoft.com/office/officeart/2005/8/layout/lProcess3"/>
    <dgm:cxn modelId="{BD01A231-A2DE-4CA1-88B8-96ACF5E5BDE2}" srcId="{D732EA19-BD48-4982-90B3-3D6E2D798B65}" destId="{0F5F16DB-5C19-4189-B9E8-17517C24E915}" srcOrd="0" destOrd="0" parTransId="{24C88FBC-6A56-4B30-BB8B-65743B00C905}" sibTransId="{84D03FD9-006F-4CE5-9E4C-0A3539F2F2CC}"/>
    <dgm:cxn modelId="{73CDB4B8-2E28-4684-BD56-BB442501DB7B}" srcId="{BD912BC6-9E5C-4F4C-AF65-1EAD80C61EF8}" destId="{8C0F2F33-99FD-499D-A123-F60FC0D9CB23}" srcOrd="0" destOrd="0" parTransId="{95F3E3E6-7FAA-4F8B-B0CB-DD9BB09EECE5}" sibTransId="{A6D68B95-0108-4BF3-BF4F-A3B36C9BAE4B}"/>
    <dgm:cxn modelId="{A41E9CAF-6319-43E2-963C-1980341CDCA5}" type="presOf" srcId="{032A6AE5-0FA5-4740-B994-18F479AF4AFD}" destId="{4D3E8828-4F1C-4558-8D06-E44B0423F6C0}" srcOrd="0" destOrd="0" presId="urn:microsoft.com/office/officeart/2005/8/layout/lProcess3"/>
    <dgm:cxn modelId="{06781D05-6389-4C3C-936F-09EF1AA0833F}" type="presOf" srcId="{C6BAD5D7-A42D-4F33-A6DF-23719B0091CB}" destId="{158C5E89-0133-465C-A73E-4806D9364DBA}" srcOrd="0" destOrd="0" presId="urn:microsoft.com/office/officeart/2005/8/layout/lProcess3"/>
    <dgm:cxn modelId="{089FE17B-9055-49FD-82FA-7EC5E414079D}" type="presOf" srcId="{03F86818-6CA7-4523-AB5F-DA9428CF50FB}" destId="{86FB6F5C-79B3-41B2-B43E-07555DA9D6B2}" srcOrd="0" destOrd="0" presId="urn:microsoft.com/office/officeart/2005/8/layout/lProcess3"/>
    <dgm:cxn modelId="{6511CAA6-4050-45AB-99CB-19B5670D4CFC}" type="presOf" srcId="{D9094002-DD18-46B1-AC35-06C5FFBB1EFA}" destId="{A7FEEE86-61FA-478F-88E1-A6CCD4282594}" srcOrd="0" destOrd="0" presId="urn:microsoft.com/office/officeart/2005/8/layout/lProcess3"/>
    <dgm:cxn modelId="{EA68F453-72E3-4611-8346-E2772C55A8CB}" type="presOf" srcId="{73498013-B94D-43D2-BA7B-DB32336E9780}" destId="{D40E3AAB-A617-47CA-861F-74CA0BB02275}" srcOrd="0" destOrd="0" presId="urn:microsoft.com/office/officeart/2005/8/layout/lProcess3"/>
    <dgm:cxn modelId="{65C2C24D-5DDE-4F79-8088-91C941F698E3}" srcId="{D732EA19-BD48-4982-90B3-3D6E2D798B65}" destId="{960A2214-D9C3-4DB9-AF40-BF663DD22668}" srcOrd="3" destOrd="0" parTransId="{2748C358-BFDA-464F-8419-34713C9C2CB9}" sibTransId="{E6711E92-7A9B-4A7C-A62B-F5818EAB32DF}"/>
    <dgm:cxn modelId="{88D55618-8041-478D-A255-EB45271CB19E}" type="presOf" srcId="{BD912BC6-9E5C-4F4C-AF65-1EAD80C61EF8}" destId="{BC1D74BF-9ADD-4069-A6A7-99E8B5ADDB1D}" srcOrd="0" destOrd="0" presId="urn:microsoft.com/office/officeart/2005/8/layout/lProcess3"/>
    <dgm:cxn modelId="{4F3027C8-9CF1-4AEB-ADB9-532B15157C22}" type="presOf" srcId="{2D6F9BC4-9EC0-4B31-848F-F74F1162B2A3}" destId="{A9EC3ACB-2082-4BC2-AA46-770D1EAE0BE7}" srcOrd="0" destOrd="0" presId="urn:microsoft.com/office/officeart/2005/8/layout/lProcess3"/>
    <dgm:cxn modelId="{559FF48A-3B4D-4DBA-A6EF-E46E0124D8D9}" srcId="{CC543783-FAED-4071-B2D8-FB29C592E664}" destId="{F1DA8917-419E-4FE3-A4A6-05B856631AAB}" srcOrd="2" destOrd="0" parTransId="{F47E1993-D025-43F7-98BF-6A8DAAD9397C}" sibTransId="{217A7805-FC03-4E5A-BB4B-8DF4C7471F3E}"/>
    <dgm:cxn modelId="{D31171C0-A58A-4D8B-A678-892384E6DDB0}" type="presOf" srcId="{02F884E6-26B7-4C78-9859-602777F88CBE}" destId="{A83BF36D-6BBD-4708-927F-E822D228F2D1}" srcOrd="0" destOrd="0" presId="urn:microsoft.com/office/officeart/2005/8/layout/lProcess3"/>
    <dgm:cxn modelId="{D3C60B4A-358C-4FED-8A8F-2AC47DBBB26C}" type="presOf" srcId="{2D0D6A15-D5C6-4C2D-8B47-3E15CB1AAEEC}" destId="{A0863875-58BB-441D-91C4-AD1C1DD27809}" srcOrd="0" destOrd="0" presId="urn:microsoft.com/office/officeart/2005/8/layout/lProcess3"/>
    <dgm:cxn modelId="{101F9B5C-8D7C-424B-92B9-8EC6EA2551C9}" srcId="{CC543783-FAED-4071-B2D8-FB29C592E664}" destId="{BD912BC6-9E5C-4F4C-AF65-1EAD80C61EF8}" srcOrd="1" destOrd="0" parTransId="{04FC6CF0-F110-465B-98FC-9F008D0C4789}" sibTransId="{E21901CC-7449-4719-9314-FF9216BFA667}"/>
    <dgm:cxn modelId="{01056E8D-DDD1-4DC1-A7DA-463B9B85DEF9}" srcId="{BD912BC6-9E5C-4F4C-AF65-1EAD80C61EF8}" destId="{73498013-B94D-43D2-BA7B-DB32336E9780}" srcOrd="1" destOrd="0" parTransId="{21C1993E-5D8C-4C6A-94A1-68980BA710B3}" sibTransId="{5D3F87BA-8ED4-44DD-B0B5-7466B0994E66}"/>
    <dgm:cxn modelId="{46461108-C712-47FA-85D0-17AFD71FB045}" type="presOf" srcId="{8C0F2F33-99FD-499D-A123-F60FC0D9CB23}" destId="{58711F6C-7998-45D0-9879-FBF099A0AE0D}" srcOrd="0" destOrd="0" presId="urn:microsoft.com/office/officeart/2005/8/layout/lProcess3"/>
    <dgm:cxn modelId="{0C1D9E84-79E4-4338-9FB5-9DB8A6AF0193}" srcId="{F1DA8917-419E-4FE3-A4A6-05B856631AAB}" destId="{047B5EB1-6D24-4C68-B059-A1E497322C04}" srcOrd="3" destOrd="0" parTransId="{B4000367-514E-4D1B-8093-452DF3D92E7E}" sibTransId="{E3DB7293-8F25-4B8F-B829-20A704E7C2C5}"/>
    <dgm:cxn modelId="{AAF28259-741F-406C-A414-7FCDB48119D7}" srcId="{BD912BC6-9E5C-4F4C-AF65-1EAD80C61EF8}" destId="{2D0D6A15-D5C6-4C2D-8B47-3E15CB1AAEEC}" srcOrd="3" destOrd="0" parTransId="{C47391D5-69EE-4EF3-AFB5-0230264FD623}" sibTransId="{2E9BAF9C-EC28-4E41-890E-993662D39F3A}"/>
    <dgm:cxn modelId="{74D35F84-185F-475B-858F-567C16E59D7C}" type="presOf" srcId="{45990F98-89C3-4A0F-978E-5BA09DFDB031}" destId="{E21C2307-000D-4D62-B87E-3ED36AB53995}" srcOrd="0" destOrd="0" presId="urn:microsoft.com/office/officeart/2005/8/layout/lProcess3"/>
    <dgm:cxn modelId="{3E195A48-1491-40FB-802B-61283AE1428D}" type="presOf" srcId="{047B5EB1-6D24-4C68-B059-A1E497322C04}" destId="{753BC558-949D-40C1-B542-5A194E22F203}" srcOrd="0" destOrd="0" presId="urn:microsoft.com/office/officeart/2005/8/layout/lProcess3"/>
    <dgm:cxn modelId="{B94493AB-7DD4-437A-8EEE-DE937F610B04}" srcId="{CC543783-FAED-4071-B2D8-FB29C592E664}" destId="{08813FF5-EFFB-4CC6-984B-0CF78577B9FC}" srcOrd="4" destOrd="0" parTransId="{97ACFDA5-F4A4-4367-9092-6A1229A29031}" sibTransId="{F943EAE5-0682-4CCD-93AB-CC19D7574900}"/>
    <dgm:cxn modelId="{8E3E28E7-709A-4740-9CE3-184F7987E96D}" srcId="{08813FF5-EFFB-4CC6-984B-0CF78577B9FC}" destId="{1D21B09B-4269-4D9D-8535-1F225F747356}" srcOrd="3" destOrd="0" parTransId="{72A65593-745B-49F8-94EB-FE879B6A9033}" sibTransId="{8E165A0D-9DCF-4E51-B961-6D4E1B8A6CA8}"/>
    <dgm:cxn modelId="{8EBCABFA-4583-4C00-8BE5-DDDB76983DF6}" srcId="{CC543783-FAED-4071-B2D8-FB29C592E664}" destId="{03F86818-6CA7-4523-AB5F-DA9428CF50FB}" srcOrd="0" destOrd="0" parTransId="{168262E9-3247-44F5-B189-80B7877361A8}" sibTransId="{3A0BAB74-7135-4E7E-9DBE-4107820E6B07}"/>
    <dgm:cxn modelId="{606AD3C1-8BD1-4AF9-8632-A8E82733DF1B}" srcId="{08813FF5-EFFB-4CC6-984B-0CF78577B9FC}" destId="{B84DA4C1-723F-426B-BBAD-98CC554CC6AD}" srcOrd="2" destOrd="0" parTransId="{E5BC340B-438B-4930-BB87-88D18F379083}" sibTransId="{23542FEA-C215-4BD1-B957-4960C1BE5DB5}"/>
    <dgm:cxn modelId="{F4314512-92F3-4071-A458-B3F93261A5F9}" srcId="{03F86818-6CA7-4523-AB5F-DA9428CF50FB}" destId="{032A6AE5-0FA5-4740-B994-18F479AF4AFD}" srcOrd="3" destOrd="0" parTransId="{8E0ABD22-DDAD-40A0-B7F9-CB4F0FF44484}" sibTransId="{50986FA6-4F68-4DBE-8CF3-732409CE2FDB}"/>
    <dgm:cxn modelId="{31DCE1FA-C628-4711-B107-2089A5442841}" type="presOf" srcId="{D732EA19-BD48-4982-90B3-3D6E2D798B65}" destId="{813583E5-CB2C-4FD8-93A3-155E2182D803}" srcOrd="0" destOrd="0" presId="urn:microsoft.com/office/officeart/2005/8/layout/lProcess3"/>
    <dgm:cxn modelId="{3B673754-1B9A-4D82-8126-FAFB631BD12E}" srcId="{08813FF5-EFFB-4CC6-984B-0CF78577B9FC}" destId="{3981CEC2-018B-407D-9927-7B807BA024B5}" srcOrd="1" destOrd="0" parTransId="{EA446CE9-CE65-4D1D-9004-305E21AE2DAF}" sibTransId="{E765330D-1AE6-4B2D-8C22-DC40B68C7D96}"/>
    <dgm:cxn modelId="{E0BA6FF4-CF93-4897-B76F-E79B04F7836B}" srcId="{F1DA8917-419E-4FE3-A4A6-05B856631AAB}" destId="{45990F98-89C3-4A0F-978E-5BA09DFDB031}" srcOrd="1" destOrd="0" parTransId="{AEA7F0BF-6FE7-429C-BB93-6E9ED8B0313B}" sibTransId="{5E3BDCE4-E584-45AA-94A3-8C7136C627C0}"/>
    <dgm:cxn modelId="{3FDD0D24-4C07-4CDE-8359-676BFAF38E55}" type="presOf" srcId="{960A2214-D9C3-4DB9-AF40-BF663DD22668}" destId="{328783C6-20E3-4A06-8D64-21269061940E}" srcOrd="0" destOrd="0" presId="urn:microsoft.com/office/officeart/2005/8/layout/lProcess3"/>
    <dgm:cxn modelId="{D9016917-73D7-46DA-9AC1-63F8799B52F8}" srcId="{D732EA19-BD48-4982-90B3-3D6E2D798B65}" destId="{D9094002-DD18-46B1-AC35-06C5FFBB1EFA}" srcOrd="1" destOrd="0" parTransId="{28A20A7E-F668-4526-A93E-41F57FC8CB76}" sibTransId="{38E4E0FE-C510-491A-A88B-E9C1CA39EBA6}"/>
    <dgm:cxn modelId="{26EB2D82-D39D-41FE-BD79-CFE581051B7E}" srcId="{D732EA19-BD48-4982-90B3-3D6E2D798B65}" destId="{819759FD-4C1B-4571-9450-B55D19191BFB}" srcOrd="2" destOrd="0" parTransId="{297FA141-DC64-469F-AEDD-76C7986C3171}" sibTransId="{C4C014D6-84C4-4EE7-9EE7-EFAE55A9C8B5}"/>
    <dgm:cxn modelId="{C097E010-132F-46CC-85E5-40B267C05A1B}" srcId="{CC543783-FAED-4071-B2D8-FB29C592E664}" destId="{D732EA19-BD48-4982-90B3-3D6E2D798B65}" srcOrd="3" destOrd="0" parTransId="{BA0614F2-53E3-4509-9350-531472EBA693}" sibTransId="{7A4A89CE-29FA-4261-BEEF-2E2E2E17E940}"/>
    <dgm:cxn modelId="{A215AD0E-C1D4-4F5C-9CF1-9B5ACB2B5673}" type="presParOf" srcId="{B5034A3F-EF62-446E-B779-A4775DF2D51D}" destId="{16CCA934-0963-4934-9BF2-836FB129C277}" srcOrd="0" destOrd="0" presId="urn:microsoft.com/office/officeart/2005/8/layout/lProcess3"/>
    <dgm:cxn modelId="{73012985-BAC2-4706-B6FC-301E072D7194}" type="presParOf" srcId="{16CCA934-0963-4934-9BF2-836FB129C277}" destId="{86FB6F5C-79B3-41B2-B43E-07555DA9D6B2}" srcOrd="0" destOrd="0" presId="urn:microsoft.com/office/officeart/2005/8/layout/lProcess3"/>
    <dgm:cxn modelId="{E408DB68-B18B-4777-A780-421244FEB686}" type="presParOf" srcId="{16CCA934-0963-4934-9BF2-836FB129C277}" destId="{F5B193FC-97C3-4D13-9FAF-4DD82E139107}" srcOrd="1" destOrd="0" presId="urn:microsoft.com/office/officeart/2005/8/layout/lProcess3"/>
    <dgm:cxn modelId="{6FD8732B-644D-4AD0-8E4E-BA061B4C6E66}" type="presParOf" srcId="{16CCA934-0963-4934-9BF2-836FB129C277}" destId="{08742C78-DFD9-4397-B0D5-6043D2255A40}" srcOrd="2" destOrd="0" presId="urn:microsoft.com/office/officeart/2005/8/layout/lProcess3"/>
    <dgm:cxn modelId="{3E6B50D8-34A2-40DF-B4CA-BC1636A768B8}" type="presParOf" srcId="{16CCA934-0963-4934-9BF2-836FB129C277}" destId="{8E56FA49-3CC8-472E-B55C-7C39DCDAE705}" srcOrd="3" destOrd="0" presId="urn:microsoft.com/office/officeart/2005/8/layout/lProcess3"/>
    <dgm:cxn modelId="{E4FD745D-2D32-48FF-972F-1C938F9659EC}" type="presParOf" srcId="{16CCA934-0963-4934-9BF2-836FB129C277}" destId="{58F21242-A591-46FA-B2B5-5F456638DFB2}" srcOrd="4" destOrd="0" presId="urn:microsoft.com/office/officeart/2005/8/layout/lProcess3"/>
    <dgm:cxn modelId="{006896B3-67A9-4727-9FDF-651002AC856B}" type="presParOf" srcId="{16CCA934-0963-4934-9BF2-836FB129C277}" destId="{DF558EE2-600D-4C81-8907-5091658BEB66}" srcOrd="5" destOrd="0" presId="urn:microsoft.com/office/officeart/2005/8/layout/lProcess3"/>
    <dgm:cxn modelId="{B6E8A1F9-0BA2-47A0-826E-9EAA6B0A0622}" type="presParOf" srcId="{16CCA934-0963-4934-9BF2-836FB129C277}" destId="{A9EC3ACB-2082-4BC2-AA46-770D1EAE0BE7}" srcOrd="6" destOrd="0" presId="urn:microsoft.com/office/officeart/2005/8/layout/lProcess3"/>
    <dgm:cxn modelId="{442F3C15-23F6-4C64-8027-41189A6D1874}" type="presParOf" srcId="{16CCA934-0963-4934-9BF2-836FB129C277}" destId="{EEFB42E9-D30F-43FC-B82F-6EEA48DE6E18}" srcOrd="7" destOrd="0" presId="urn:microsoft.com/office/officeart/2005/8/layout/lProcess3"/>
    <dgm:cxn modelId="{4E7CBE64-A354-48F2-9B99-86B4E8B76475}" type="presParOf" srcId="{16CCA934-0963-4934-9BF2-836FB129C277}" destId="{4D3E8828-4F1C-4558-8D06-E44B0423F6C0}" srcOrd="8" destOrd="0" presId="urn:microsoft.com/office/officeart/2005/8/layout/lProcess3"/>
    <dgm:cxn modelId="{20B75A69-4184-44AC-AF17-F28709DA0F52}" type="presParOf" srcId="{B5034A3F-EF62-446E-B779-A4775DF2D51D}" destId="{CFD9616A-FFB6-4008-AAAC-2EF252B427D2}" srcOrd="1" destOrd="0" presId="urn:microsoft.com/office/officeart/2005/8/layout/lProcess3"/>
    <dgm:cxn modelId="{04B623B9-72D1-46EF-B71D-03B4B30DCA73}" type="presParOf" srcId="{B5034A3F-EF62-446E-B779-A4775DF2D51D}" destId="{8596F37D-6DBF-499B-838B-F31F58E82CDF}" srcOrd="2" destOrd="0" presId="urn:microsoft.com/office/officeart/2005/8/layout/lProcess3"/>
    <dgm:cxn modelId="{6E329C04-C522-420E-94B3-319DEDAD5494}" type="presParOf" srcId="{8596F37D-6DBF-499B-838B-F31F58E82CDF}" destId="{BC1D74BF-9ADD-4069-A6A7-99E8B5ADDB1D}" srcOrd="0" destOrd="0" presId="urn:microsoft.com/office/officeart/2005/8/layout/lProcess3"/>
    <dgm:cxn modelId="{822811CF-826C-4DB8-AFC3-00B2AC4969C6}" type="presParOf" srcId="{8596F37D-6DBF-499B-838B-F31F58E82CDF}" destId="{72849D08-C128-464B-BA96-8110084F054B}" srcOrd="1" destOrd="0" presId="urn:microsoft.com/office/officeart/2005/8/layout/lProcess3"/>
    <dgm:cxn modelId="{97C72A4D-912A-4E13-8478-16B17088194A}" type="presParOf" srcId="{8596F37D-6DBF-499B-838B-F31F58E82CDF}" destId="{58711F6C-7998-45D0-9879-FBF099A0AE0D}" srcOrd="2" destOrd="0" presId="urn:microsoft.com/office/officeart/2005/8/layout/lProcess3"/>
    <dgm:cxn modelId="{0501C3CA-D5B4-48CF-92C5-455D3521E83F}" type="presParOf" srcId="{8596F37D-6DBF-499B-838B-F31F58E82CDF}" destId="{C817B6A6-18D4-41CE-874C-E66F4C10AE75}" srcOrd="3" destOrd="0" presId="urn:microsoft.com/office/officeart/2005/8/layout/lProcess3"/>
    <dgm:cxn modelId="{75C21AF5-54E5-4B2C-9807-B61EC04EEC19}" type="presParOf" srcId="{8596F37D-6DBF-499B-838B-F31F58E82CDF}" destId="{D40E3AAB-A617-47CA-861F-74CA0BB02275}" srcOrd="4" destOrd="0" presId="urn:microsoft.com/office/officeart/2005/8/layout/lProcess3"/>
    <dgm:cxn modelId="{048DC8E1-6F45-40F7-86D8-FD8CF10C264A}" type="presParOf" srcId="{8596F37D-6DBF-499B-838B-F31F58E82CDF}" destId="{EA6494BE-02A0-4CA4-8B66-EE8FED8F3CF2}" srcOrd="5" destOrd="0" presId="urn:microsoft.com/office/officeart/2005/8/layout/lProcess3"/>
    <dgm:cxn modelId="{1F318E23-C5EE-481F-B37B-28EDDDE0AD4C}" type="presParOf" srcId="{8596F37D-6DBF-499B-838B-F31F58E82CDF}" destId="{7B8A6BD4-FA17-4F76-8217-4D38ECE73974}" srcOrd="6" destOrd="0" presId="urn:microsoft.com/office/officeart/2005/8/layout/lProcess3"/>
    <dgm:cxn modelId="{609DCB13-248A-46BA-8BCD-74414F3A9B0A}" type="presParOf" srcId="{8596F37D-6DBF-499B-838B-F31F58E82CDF}" destId="{3FD11D4B-0C34-4F11-8517-525E3D9961D8}" srcOrd="7" destOrd="0" presId="urn:microsoft.com/office/officeart/2005/8/layout/lProcess3"/>
    <dgm:cxn modelId="{8C4A5645-F9F9-458E-87A6-A7FF0B4E2843}" type="presParOf" srcId="{8596F37D-6DBF-499B-838B-F31F58E82CDF}" destId="{A0863875-58BB-441D-91C4-AD1C1DD27809}" srcOrd="8" destOrd="0" presId="urn:microsoft.com/office/officeart/2005/8/layout/lProcess3"/>
    <dgm:cxn modelId="{F99BA412-77D8-4896-BD88-2BF418C9FF3D}" type="presParOf" srcId="{B5034A3F-EF62-446E-B779-A4775DF2D51D}" destId="{92E492A7-E57E-486E-9D30-D88582BAEA77}" srcOrd="3" destOrd="0" presId="urn:microsoft.com/office/officeart/2005/8/layout/lProcess3"/>
    <dgm:cxn modelId="{08D2FD0A-F98A-4716-BEF3-DEFC58E2F303}" type="presParOf" srcId="{B5034A3F-EF62-446E-B779-A4775DF2D51D}" destId="{42F1DEF2-CE24-4C5E-B746-D5D84BE8A00C}" srcOrd="4" destOrd="0" presId="urn:microsoft.com/office/officeart/2005/8/layout/lProcess3"/>
    <dgm:cxn modelId="{5E6D7877-6741-43D7-A7EF-463ED5CB0B44}" type="presParOf" srcId="{42F1DEF2-CE24-4C5E-B746-D5D84BE8A00C}" destId="{58F3F7C5-361C-48FC-B236-4DD5C4EB1924}" srcOrd="0" destOrd="0" presId="urn:microsoft.com/office/officeart/2005/8/layout/lProcess3"/>
    <dgm:cxn modelId="{AECBA2EF-A227-4C1F-AF5C-64C25C586C45}" type="presParOf" srcId="{42F1DEF2-CE24-4C5E-B746-D5D84BE8A00C}" destId="{ADE19671-F139-4C59-AC1E-765512671B82}" srcOrd="1" destOrd="0" presId="urn:microsoft.com/office/officeart/2005/8/layout/lProcess3"/>
    <dgm:cxn modelId="{2810AEB9-9CFA-4D7F-8227-DF7A4E120E01}" type="presParOf" srcId="{42F1DEF2-CE24-4C5E-B746-D5D84BE8A00C}" destId="{83D35EEF-2A9B-489A-A5E5-3851BC41E755}" srcOrd="2" destOrd="0" presId="urn:microsoft.com/office/officeart/2005/8/layout/lProcess3"/>
    <dgm:cxn modelId="{C7B444D1-2E68-4688-B4B4-B8B3388D7129}" type="presParOf" srcId="{42F1DEF2-CE24-4C5E-B746-D5D84BE8A00C}" destId="{A488512D-C841-44EF-9F52-9AF6EB5D5F41}" srcOrd="3" destOrd="0" presId="urn:microsoft.com/office/officeart/2005/8/layout/lProcess3"/>
    <dgm:cxn modelId="{6216C314-F0D3-4688-BA89-2E11ABE378AB}" type="presParOf" srcId="{42F1DEF2-CE24-4C5E-B746-D5D84BE8A00C}" destId="{E21C2307-000D-4D62-B87E-3ED36AB53995}" srcOrd="4" destOrd="0" presId="urn:microsoft.com/office/officeart/2005/8/layout/lProcess3"/>
    <dgm:cxn modelId="{4D5E816C-20C7-421B-A50C-C0DFBD333AFF}" type="presParOf" srcId="{42F1DEF2-CE24-4C5E-B746-D5D84BE8A00C}" destId="{687A7184-591E-4F0E-A90D-A0F02B0172E2}" srcOrd="5" destOrd="0" presId="urn:microsoft.com/office/officeart/2005/8/layout/lProcess3"/>
    <dgm:cxn modelId="{FCC1A8F5-3366-4C57-AAE0-89F9A7DA37C8}" type="presParOf" srcId="{42F1DEF2-CE24-4C5E-B746-D5D84BE8A00C}" destId="{A83BF36D-6BBD-4708-927F-E822D228F2D1}" srcOrd="6" destOrd="0" presId="urn:microsoft.com/office/officeart/2005/8/layout/lProcess3"/>
    <dgm:cxn modelId="{B1891AA6-59F4-4A41-AD6C-C5C5D25F30C0}" type="presParOf" srcId="{42F1DEF2-CE24-4C5E-B746-D5D84BE8A00C}" destId="{FC7B46E9-E25B-44DD-AFD2-D61853822143}" srcOrd="7" destOrd="0" presId="urn:microsoft.com/office/officeart/2005/8/layout/lProcess3"/>
    <dgm:cxn modelId="{7756E07C-26A8-4419-9EF0-86092B822F74}" type="presParOf" srcId="{42F1DEF2-CE24-4C5E-B746-D5D84BE8A00C}" destId="{753BC558-949D-40C1-B542-5A194E22F203}" srcOrd="8" destOrd="0" presId="urn:microsoft.com/office/officeart/2005/8/layout/lProcess3"/>
    <dgm:cxn modelId="{ECC24A17-5859-47FA-8E95-DF4F42DDC160}" type="presParOf" srcId="{B5034A3F-EF62-446E-B779-A4775DF2D51D}" destId="{8651E546-092C-4C05-8D5A-DEB33ABA9005}" srcOrd="5" destOrd="0" presId="urn:microsoft.com/office/officeart/2005/8/layout/lProcess3"/>
    <dgm:cxn modelId="{27B10412-172B-43EF-8468-0C4D2B696994}" type="presParOf" srcId="{B5034A3F-EF62-446E-B779-A4775DF2D51D}" destId="{0A60F3CA-5BC6-4ED0-909D-C9CFE2F20E07}" srcOrd="6" destOrd="0" presId="urn:microsoft.com/office/officeart/2005/8/layout/lProcess3"/>
    <dgm:cxn modelId="{80A6C4F9-4900-4F07-A66E-3EF83A3B67B7}" type="presParOf" srcId="{0A60F3CA-5BC6-4ED0-909D-C9CFE2F20E07}" destId="{813583E5-CB2C-4FD8-93A3-155E2182D803}" srcOrd="0" destOrd="0" presId="urn:microsoft.com/office/officeart/2005/8/layout/lProcess3"/>
    <dgm:cxn modelId="{A209C63A-5AF9-4525-9B50-EDC2DCEEF9CD}" type="presParOf" srcId="{0A60F3CA-5BC6-4ED0-909D-C9CFE2F20E07}" destId="{255C398F-6862-4B1B-B1D6-6EAD1FFBFE3C}" srcOrd="1" destOrd="0" presId="urn:microsoft.com/office/officeart/2005/8/layout/lProcess3"/>
    <dgm:cxn modelId="{919710B9-CA93-455E-B172-33DD7652BDAA}" type="presParOf" srcId="{0A60F3CA-5BC6-4ED0-909D-C9CFE2F20E07}" destId="{2B937DCC-104D-4C10-A35F-720D4C4B8AAB}" srcOrd="2" destOrd="0" presId="urn:microsoft.com/office/officeart/2005/8/layout/lProcess3"/>
    <dgm:cxn modelId="{3FC97BE0-59C9-4DC0-847D-82356114C2FA}" type="presParOf" srcId="{0A60F3CA-5BC6-4ED0-909D-C9CFE2F20E07}" destId="{D8C4A96D-7BD6-4432-8392-45AD84E11836}" srcOrd="3" destOrd="0" presId="urn:microsoft.com/office/officeart/2005/8/layout/lProcess3"/>
    <dgm:cxn modelId="{90D663AB-D8BA-4BCD-9E8B-716270AE1AB3}" type="presParOf" srcId="{0A60F3CA-5BC6-4ED0-909D-C9CFE2F20E07}" destId="{A7FEEE86-61FA-478F-88E1-A6CCD4282594}" srcOrd="4" destOrd="0" presId="urn:microsoft.com/office/officeart/2005/8/layout/lProcess3"/>
    <dgm:cxn modelId="{02268F17-B24C-4D3F-9560-051FE4DFEDBD}" type="presParOf" srcId="{0A60F3CA-5BC6-4ED0-909D-C9CFE2F20E07}" destId="{56055B87-74E6-47AF-BC0F-1F17C0A3E6CD}" srcOrd="5" destOrd="0" presId="urn:microsoft.com/office/officeart/2005/8/layout/lProcess3"/>
    <dgm:cxn modelId="{D5CBCF61-B1D4-42FD-9DD5-4554391063AC}" type="presParOf" srcId="{0A60F3CA-5BC6-4ED0-909D-C9CFE2F20E07}" destId="{51AFC78C-4C3E-4A07-9AD1-1D4AFCBE9D49}" srcOrd="6" destOrd="0" presId="urn:microsoft.com/office/officeart/2005/8/layout/lProcess3"/>
    <dgm:cxn modelId="{13607758-9988-4FD0-9147-99FDC49A3C44}" type="presParOf" srcId="{0A60F3CA-5BC6-4ED0-909D-C9CFE2F20E07}" destId="{99415689-AE85-4571-9883-4E6716E95716}" srcOrd="7" destOrd="0" presId="urn:microsoft.com/office/officeart/2005/8/layout/lProcess3"/>
    <dgm:cxn modelId="{86989D70-9DBD-4752-8BF2-357B0FE82E00}" type="presParOf" srcId="{0A60F3CA-5BC6-4ED0-909D-C9CFE2F20E07}" destId="{328783C6-20E3-4A06-8D64-21269061940E}" srcOrd="8" destOrd="0" presId="urn:microsoft.com/office/officeart/2005/8/layout/lProcess3"/>
    <dgm:cxn modelId="{F96385D1-FC8F-447B-A9F3-2770E0305B97}" type="presParOf" srcId="{B5034A3F-EF62-446E-B779-A4775DF2D51D}" destId="{3623F81D-5DFC-4934-ADB1-7CD970FDA5D2}" srcOrd="7" destOrd="0" presId="urn:microsoft.com/office/officeart/2005/8/layout/lProcess3"/>
    <dgm:cxn modelId="{F5CFFC9E-C37D-478F-9CAE-657D14517149}" type="presParOf" srcId="{B5034A3F-EF62-446E-B779-A4775DF2D51D}" destId="{A98AB1EA-6C03-45C1-969F-2B66A2DAC61F}" srcOrd="8" destOrd="0" presId="urn:microsoft.com/office/officeart/2005/8/layout/lProcess3"/>
    <dgm:cxn modelId="{D652439A-9803-4889-878D-172EA5D7D850}" type="presParOf" srcId="{A98AB1EA-6C03-45C1-969F-2B66A2DAC61F}" destId="{F991B7A5-8195-40E5-835B-F0A6025C77B2}" srcOrd="0" destOrd="0" presId="urn:microsoft.com/office/officeart/2005/8/layout/lProcess3"/>
    <dgm:cxn modelId="{46903BA5-A5B9-41AF-97E8-3144B16A5FA5}" type="presParOf" srcId="{A98AB1EA-6C03-45C1-969F-2B66A2DAC61F}" destId="{83BD8171-5BED-48E1-9BF2-CCE500C4A075}" srcOrd="1" destOrd="0" presId="urn:microsoft.com/office/officeart/2005/8/layout/lProcess3"/>
    <dgm:cxn modelId="{0B20CED5-4643-48F1-96AD-C01192DDB48A}" type="presParOf" srcId="{A98AB1EA-6C03-45C1-969F-2B66A2DAC61F}" destId="{158C5E89-0133-465C-A73E-4806D9364DBA}" srcOrd="2" destOrd="0" presId="urn:microsoft.com/office/officeart/2005/8/layout/lProcess3"/>
    <dgm:cxn modelId="{D6B26E63-61C3-45D5-BFB7-879D94C2EDFD}" type="presParOf" srcId="{A98AB1EA-6C03-45C1-969F-2B66A2DAC61F}" destId="{876F0861-F3BF-4ACD-B590-5DB7A850A43D}" srcOrd="3" destOrd="0" presId="urn:microsoft.com/office/officeart/2005/8/layout/lProcess3"/>
    <dgm:cxn modelId="{8ADC29FA-CEB8-407B-A131-769F5AD811B9}" type="presParOf" srcId="{A98AB1EA-6C03-45C1-969F-2B66A2DAC61F}" destId="{B8A6FA5D-4F4E-4130-B15B-2F156352A59D}" srcOrd="4" destOrd="0" presId="urn:microsoft.com/office/officeart/2005/8/layout/lProcess3"/>
    <dgm:cxn modelId="{F6A05B5D-47D7-4098-BC41-EFA337B7DFF7}" type="presParOf" srcId="{A98AB1EA-6C03-45C1-969F-2B66A2DAC61F}" destId="{CEBA5FA6-D54A-40A4-81CD-58EB162236CA}" srcOrd="5" destOrd="0" presId="urn:microsoft.com/office/officeart/2005/8/layout/lProcess3"/>
    <dgm:cxn modelId="{9A3E490C-A408-4E13-8D24-705B6FE9817C}" type="presParOf" srcId="{A98AB1EA-6C03-45C1-969F-2B66A2DAC61F}" destId="{4DF96293-C437-4525-8DF6-F89A17A02372}" srcOrd="6" destOrd="0" presId="urn:microsoft.com/office/officeart/2005/8/layout/lProcess3"/>
    <dgm:cxn modelId="{DB422F71-77FB-453C-A713-AD172843CFCF}" type="presParOf" srcId="{A98AB1EA-6C03-45C1-969F-2B66A2DAC61F}" destId="{F2EFFC55-82C8-48B6-BFB0-0908CF9184C3}" srcOrd="7" destOrd="0" presId="urn:microsoft.com/office/officeart/2005/8/layout/lProcess3"/>
    <dgm:cxn modelId="{1F139C42-70B6-446F-A090-483F69208C5B}" type="presParOf" srcId="{A98AB1EA-6C03-45C1-969F-2B66A2DAC61F}" destId="{F83E656A-D389-423D-978C-541EEB62E365}" srcOrd="8" destOrd="0" presId="urn:microsoft.com/office/officeart/2005/8/layout/lProcess3"/>
  </dgm:cxnLst>
  <dgm:bg/>
  <dgm:whole/>
</dgm:dataModel>
</file>

<file path=ppt/diagrams/data6.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03F86818-6CA7-4523-AB5F-DA9428CF50FB}">
      <dgm:prSet phldrT="[Texto]"/>
      <dgm:spPr/>
      <dgm:t>
        <a:bodyPr/>
        <a:lstStyle/>
        <a:p>
          <a:r>
            <a:rPr lang="es-ES" sz="2000" dirty="0" smtClean="0"/>
            <a:t>actividades </a:t>
          </a:r>
          <a:r>
            <a:rPr lang="es-ES" dirty="0" smtClean="0"/>
            <a:t>primarias</a:t>
          </a:r>
          <a:endParaRPr lang="es-ES" sz="2000" dirty="0"/>
        </a:p>
      </dgm:t>
    </dgm:pt>
    <dgm:pt modelId="{168262E9-3247-44F5-B189-80B7877361A8}" type="parTrans" cxnId="{8EBCABFA-4583-4C00-8BE5-DDDB76983DF6}">
      <dgm:prSet/>
      <dgm:spPr/>
      <dgm:t>
        <a:bodyPr/>
        <a:lstStyle/>
        <a:p>
          <a:endParaRPr lang="es-ES"/>
        </a:p>
      </dgm:t>
    </dgm:pt>
    <dgm:pt modelId="{3A0BAB74-7135-4E7E-9DBE-4107820E6B07}" type="sibTrans" cxnId="{8EBCABFA-4583-4C00-8BE5-DDDB76983DF6}">
      <dgm:prSet/>
      <dgm:spPr/>
      <dgm:t>
        <a:bodyPr/>
        <a:lstStyle/>
        <a:p>
          <a:endParaRPr lang="es-ES"/>
        </a:p>
      </dgm:t>
    </dgm:pt>
    <dgm:pt modelId="{AFBF3760-29BC-464D-A7C2-8A13403DA790}">
      <dgm:prSet phldrT="[Texto]" custT="1"/>
      <dgm:spPr/>
      <dgm:t>
        <a:bodyPr/>
        <a:lstStyle/>
        <a:p>
          <a:r>
            <a:rPr lang="es-ES" sz="1800" dirty="0" smtClean="0"/>
            <a:t>Compra de aceitunas</a:t>
          </a:r>
          <a:endParaRPr lang="es-ES" sz="1800" dirty="0"/>
        </a:p>
      </dgm:t>
    </dgm:pt>
    <dgm:pt modelId="{8E704648-FC5D-47E9-B03F-C50ABE129111}" type="parTrans" cxnId="{71AFC08A-3265-44C6-AF79-C4FBE8F37A72}">
      <dgm:prSet/>
      <dgm:spPr/>
      <dgm:t>
        <a:bodyPr/>
        <a:lstStyle/>
        <a:p>
          <a:endParaRPr lang="es-ES"/>
        </a:p>
      </dgm:t>
    </dgm:pt>
    <dgm:pt modelId="{949DBB83-8E5F-4FF9-943A-66290B295683}" type="sibTrans" cxnId="{71AFC08A-3265-44C6-AF79-C4FBE8F37A72}">
      <dgm:prSet/>
      <dgm:spPr/>
      <dgm:t>
        <a:bodyPr/>
        <a:lstStyle/>
        <a:p>
          <a:endParaRPr lang="es-ES"/>
        </a:p>
      </dgm:t>
    </dgm:pt>
    <dgm:pt modelId="{032A6AE5-0FA5-4740-B994-18F479AF4AFD}">
      <dgm:prSet phldrT="[Texto]" custT="1"/>
      <dgm:spPr/>
      <dgm:t>
        <a:bodyPr/>
        <a:lstStyle/>
        <a:p>
          <a:r>
            <a:rPr lang="es-ES" sz="1600" dirty="0" smtClean="0"/>
            <a:t>Almacenado de la aceituna</a:t>
          </a:r>
          <a:endParaRPr lang="es-ES" sz="1600" dirty="0"/>
        </a:p>
      </dgm:t>
    </dgm:pt>
    <dgm:pt modelId="{8E0ABD22-DDAD-40A0-B7F9-CB4F0FF44484}" type="parTrans" cxnId="{F4314512-92F3-4071-A458-B3F93261A5F9}">
      <dgm:prSet/>
      <dgm:spPr/>
      <dgm:t>
        <a:bodyPr/>
        <a:lstStyle/>
        <a:p>
          <a:endParaRPr lang="es-ES"/>
        </a:p>
      </dgm:t>
    </dgm:pt>
    <dgm:pt modelId="{50986FA6-4F68-4DBE-8CF3-732409CE2FDB}" type="sibTrans" cxnId="{F4314512-92F3-4071-A458-B3F93261A5F9}">
      <dgm:prSet/>
      <dgm:spPr/>
      <dgm:t>
        <a:bodyPr/>
        <a:lstStyle/>
        <a:p>
          <a:endParaRPr lang="es-ES"/>
        </a:p>
      </dgm:t>
    </dgm:pt>
    <dgm:pt modelId="{661D6BAC-6C45-473B-80BB-FE7423CDBA2F}">
      <dgm:prSet custT="1"/>
      <dgm:spPr/>
      <dgm:t>
        <a:bodyPr/>
        <a:lstStyle/>
        <a:p>
          <a:r>
            <a:rPr lang="es-ES" sz="1800" dirty="0" smtClean="0"/>
            <a:t>Limpiado de la aceituna</a:t>
          </a:r>
          <a:endParaRPr lang="es-ES" sz="1800" dirty="0"/>
        </a:p>
      </dgm:t>
    </dgm:pt>
    <dgm:pt modelId="{850B7FD3-D603-41DD-A2E0-DDAB0E83C016}" type="parTrans" cxnId="{062A04C9-8FB5-4C5E-8006-94E7D620D91B}">
      <dgm:prSet/>
      <dgm:spPr/>
      <dgm:t>
        <a:bodyPr/>
        <a:lstStyle/>
        <a:p>
          <a:endParaRPr lang="es-ES"/>
        </a:p>
      </dgm:t>
    </dgm:pt>
    <dgm:pt modelId="{BDA25AC2-41BB-4BE3-8C31-A3D4E963A66A}" type="sibTrans" cxnId="{062A04C9-8FB5-4C5E-8006-94E7D620D91B}">
      <dgm:prSet/>
      <dgm:spPr/>
      <dgm:t>
        <a:bodyPr/>
        <a:lstStyle/>
        <a:p>
          <a:endParaRPr lang="es-ES"/>
        </a:p>
      </dgm:t>
    </dgm:pt>
    <dgm:pt modelId="{2D6F9BC4-9EC0-4B31-848F-F74F1162B2A3}">
      <dgm:prSet custT="1"/>
      <dgm:spPr/>
      <dgm:t>
        <a:bodyPr/>
        <a:lstStyle/>
        <a:p>
          <a:r>
            <a:rPr lang="es-ES" sz="1600" dirty="0" smtClean="0"/>
            <a:t>Recolección de la muestra y pesado</a:t>
          </a:r>
          <a:endParaRPr lang="es-ES" sz="1600" dirty="0"/>
        </a:p>
      </dgm:t>
    </dgm:pt>
    <dgm:pt modelId="{20E382F1-E859-4501-8E0D-8E8D3423E09D}" type="parTrans" cxnId="{F62A49E6-02E7-4A3F-93ED-C4D9A4E1A10C}">
      <dgm:prSet/>
      <dgm:spPr/>
      <dgm:t>
        <a:bodyPr/>
        <a:lstStyle/>
        <a:p>
          <a:endParaRPr lang="es-ES"/>
        </a:p>
      </dgm:t>
    </dgm:pt>
    <dgm:pt modelId="{6379D94D-09D1-48AC-8919-1758B1A418D2}" type="sibTrans" cxnId="{F62A49E6-02E7-4A3F-93ED-C4D9A4E1A10C}">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16CCA934-0963-4934-9BF2-836FB129C277}" type="pres">
      <dgm:prSet presAssocID="{03F86818-6CA7-4523-AB5F-DA9428CF50FB}" presName="horFlow" presStyleCnt="0"/>
      <dgm:spPr/>
    </dgm:pt>
    <dgm:pt modelId="{86FB6F5C-79B3-41B2-B43E-07555DA9D6B2}" type="pres">
      <dgm:prSet presAssocID="{03F86818-6CA7-4523-AB5F-DA9428CF50FB}" presName="bigChev" presStyleLbl="node1" presStyleIdx="0" presStyleCnt="1" custLinFactNeighborX="-385" custLinFactNeighborY="1827"/>
      <dgm:spPr/>
      <dgm:t>
        <a:bodyPr/>
        <a:lstStyle/>
        <a:p>
          <a:endParaRPr lang="es-ES"/>
        </a:p>
      </dgm:t>
    </dgm:pt>
    <dgm:pt modelId="{F5B193FC-97C3-4D13-9FAF-4DD82E139107}" type="pres">
      <dgm:prSet presAssocID="{8E704648-FC5D-47E9-B03F-C50ABE129111}" presName="parTrans" presStyleCnt="0"/>
      <dgm:spPr/>
    </dgm:pt>
    <dgm:pt modelId="{08742C78-DFD9-4397-B0D5-6043D2255A40}" type="pres">
      <dgm:prSet presAssocID="{AFBF3760-29BC-464D-A7C2-8A13403DA790}" presName="node" presStyleLbl="alignAccFollowNode1" presStyleIdx="0" presStyleCnt="4">
        <dgm:presLayoutVars>
          <dgm:bulletEnabled val="1"/>
        </dgm:presLayoutVars>
      </dgm:prSet>
      <dgm:spPr/>
      <dgm:t>
        <a:bodyPr/>
        <a:lstStyle/>
        <a:p>
          <a:endParaRPr lang="es-ES"/>
        </a:p>
      </dgm:t>
    </dgm:pt>
    <dgm:pt modelId="{8E56FA49-3CC8-472E-B55C-7C39DCDAE705}" type="pres">
      <dgm:prSet presAssocID="{949DBB83-8E5F-4FF9-943A-66290B295683}" presName="sibTrans" presStyleCnt="0"/>
      <dgm:spPr/>
    </dgm:pt>
    <dgm:pt modelId="{58F21242-A591-46FA-B2B5-5F456638DFB2}" type="pres">
      <dgm:prSet presAssocID="{661D6BAC-6C45-473B-80BB-FE7423CDBA2F}" presName="node" presStyleLbl="alignAccFollowNode1" presStyleIdx="1" presStyleCnt="4">
        <dgm:presLayoutVars>
          <dgm:bulletEnabled val="1"/>
        </dgm:presLayoutVars>
      </dgm:prSet>
      <dgm:spPr/>
      <dgm:t>
        <a:bodyPr/>
        <a:lstStyle/>
        <a:p>
          <a:endParaRPr lang="es-ES"/>
        </a:p>
      </dgm:t>
    </dgm:pt>
    <dgm:pt modelId="{DF558EE2-600D-4C81-8907-5091658BEB66}" type="pres">
      <dgm:prSet presAssocID="{BDA25AC2-41BB-4BE3-8C31-A3D4E963A66A}" presName="sibTrans" presStyleCnt="0"/>
      <dgm:spPr/>
    </dgm:pt>
    <dgm:pt modelId="{A9EC3ACB-2082-4BC2-AA46-770D1EAE0BE7}" type="pres">
      <dgm:prSet presAssocID="{2D6F9BC4-9EC0-4B31-848F-F74F1162B2A3}" presName="node" presStyleLbl="alignAccFollowNode1" presStyleIdx="2" presStyleCnt="4">
        <dgm:presLayoutVars>
          <dgm:bulletEnabled val="1"/>
        </dgm:presLayoutVars>
      </dgm:prSet>
      <dgm:spPr/>
      <dgm:t>
        <a:bodyPr/>
        <a:lstStyle/>
        <a:p>
          <a:endParaRPr lang="es-ES"/>
        </a:p>
      </dgm:t>
    </dgm:pt>
    <dgm:pt modelId="{EEFB42E9-D30F-43FC-B82F-6EEA48DE6E18}" type="pres">
      <dgm:prSet presAssocID="{6379D94D-09D1-48AC-8919-1758B1A418D2}" presName="sibTrans" presStyleCnt="0"/>
      <dgm:spPr/>
    </dgm:pt>
    <dgm:pt modelId="{4D3E8828-4F1C-4558-8D06-E44B0423F6C0}" type="pres">
      <dgm:prSet presAssocID="{032A6AE5-0FA5-4740-B994-18F479AF4AFD}" presName="node" presStyleLbl="alignAccFollowNode1" presStyleIdx="3" presStyleCnt="4">
        <dgm:presLayoutVars>
          <dgm:bulletEnabled val="1"/>
        </dgm:presLayoutVars>
      </dgm:prSet>
      <dgm:spPr/>
      <dgm:t>
        <a:bodyPr/>
        <a:lstStyle/>
        <a:p>
          <a:endParaRPr lang="es-ES"/>
        </a:p>
      </dgm:t>
    </dgm:pt>
  </dgm:ptLst>
  <dgm:cxnLst>
    <dgm:cxn modelId="{798F5AC0-B676-470F-8522-542AA586D6C3}" type="presOf" srcId="{AFBF3760-29BC-464D-A7C2-8A13403DA790}" destId="{08742C78-DFD9-4397-B0D5-6043D2255A40}" srcOrd="0" destOrd="0" presId="urn:microsoft.com/office/officeart/2005/8/layout/lProcess3"/>
    <dgm:cxn modelId="{71AFC08A-3265-44C6-AF79-C4FBE8F37A72}" srcId="{03F86818-6CA7-4523-AB5F-DA9428CF50FB}" destId="{AFBF3760-29BC-464D-A7C2-8A13403DA790}" srcOrd="0" destOrd="0" parTransId="{8E704648-FC5D-47E9-B03F-C50ABE129111}" sibTransId="{949DBB83-8E5F-4FF9-943A-66290B295683}"/>
    <dgm:cxn modelId="{3CC8D962-7808-4CF4-87E9-96FFFD106FAC}" type="presOf" srcId="{CC543783-FAED-4071-B2D8-FB29C592E664}" destId="{B5034A3F-EF62-446E-B779-A4775DF2D51D}" srcOrd="0" destOrd="0" presId="urn:microsoft.com/office/officeart/2005/8/layout/lProcess3"/>
    <dgm:cxn modelId="{ABD51A43-E9C0-46BF-9129-571EA69EDE1B}" type="presOf" srcId="{03F86818-6CA7-4523-AB5F-DA9428CF50FB}" destId="{86FB6F5C-79B3-41B2-B43E-07555DA9D6B2}" srcOrd="0" destOrd="0" presId="urn:microsoft.com/office/officeart/2005/8/layout/lProcess3"/>
    <dgm:cxn modelId="{F4314512-92F3-4071-A458-B3F93261A5F9}" srcId="{03F86818-6CA7-4523-AB5F-DA9428CF50FB}" destId="{032A6AE5-0FA5-4740-B994-18F479AF4AFD}" srcOrd="3" destOrd="0" parTransId="{8E0ABD22-DDAD-40A0-B7F9-CB4F0FF44484}" sibTransId="{50986FA6-4F68-4DBE-8CF3-732409CE2FDB}"/>
    <dgm:cxn modelId="{8EBCABFA-4583-4C00-8BE5-DDDB76983DF6}" srcId="{CC543783-FAED-4071-B2D8-FB29C592E664}" destId="{03F86818-6CA7-4523-AB5F-DA9428CF50FB}" srcOrd="0" destOrd="0" parTransId="{168262E9-3247-44F5-B189-80B7877361A8}" sibTransId="{3A0BAB74-7135-4E7E-9DBE-4107820E6B07}"/>
    <dgm:cxn modelId="{76A0A979-05E8-4AC8-9B03-780867A28DFD}" type="presOf" srcId="{2D6F9BC4-9EC0-4B31-848F-F74F1162B2A3}" destId="{A9EC3ACB-2082-4BC2-AA46-770D1EAE0BE7}" srcOrd="0" destOrd="0" presId="urn:microsoft.com/office/officeart/2005/8/layout/lProcess3"/>
    <dgm:cxn modelId="{F62A49E6-02E7-4A3F-93ED-C4D9A4E1A10C}" srcId="{03F86818-6CA7-4523-AB5F-DA9428CF50FB}" destId="{2D6F9BC4-9EC0-4B31-848F-F74F1162B2A3}" srcOrd="2" destOrd="0" parTransId="{20E382F1-E859-4501-8E0D-8E8D3423E09D}" sibTransId="{6379D94D-09D1-48AC-8919-1758B1A418D2}"/>
    <dgm:cxn modelId="{062A04C9-8FB5-4C5E-8006-94E7D620D91B}" srcId="{03F86818-6CA7-4523-AB5F-DA9428CF50FB}" destId="{661D6BAC-6C45-473B-80BB-FE7423CDBA2F}" srcOrd="1" destOrd="0" parTransId="{850B7FD3-D603-41DD-A2E0-DDAB0E83C016}" sibTransId="{BDA25AC2-41BB-4BE3-8C31-A3D4E963A66A}"/>
    <dgm:cxn modelId="{83AAA405-6839-46AC-A2F5-4C702AADCF29}" type="presOf" srcId="{032A6AE5-0FA5-4740-B994-18F479AF4AFD}" destId="{4D3E8828-4F1C-4558-8D06-E44B0423F6C0}" srcOrd="0" destOrd="0" presId="urn:microsoft.com/office/officeart/2005/8/layout/lProcess3"/>
    <dgm:cxn modelId="{B514A672-53DD-486B-8984-A58FC8D4347C}" type="presOf" srcId="{661D6BAC-6C45-473B-80BB-FE7423CDBA2F}" destId="{58F21242-A591-46FA-B2B5-5F456638DFB2}" srcOrd="0" destOrd="0" presId="urn:microsoft.com/office/officeart/2005/8/layout/lProcess3"/>
    <dgm:cxn modelId="{667DA1F5-BCED-4D27-9707-2B06BA1B8F57}" type="presParOf" srcId="{B5034A3F-EF62-446E-B779-A4775DF2D51D}" destId="{16CCA934-0963-4934-9BF2-836FB129C277}" srcOrd="0" destOrd="0" presId="urn:microsoft.com/office/officeart/2005/8/layout/lProcess3"/>
    <dgm:cxn modelId="{32A76834-3AB2-49A9-9D7B-685C4D0CAE31}" type="presParOf" srcId="{16CCA934-0963-4934-9BF2-836FB129C277}" destId="{86FB6F5C-79B3-41B2-B43E-07555DA9D6B2}" srcOrd="0" destOrd="0" presId="urn:microsoft.com/office/officeart/2005/8/layout/lProcess3"/>
    <dgm:cxn modelId="{5AE09B5B-6377-4884-8758-2F7613E97C47}" type="presParOf" srcId="{16CCA934-0963-4934-9BF2-836FB129C277}" destId="{F5B193FC-97C3-4D13-9FAF-4DD82E139107}" srcOrd="1" destOrd="0" presId="urn:microsoft.com/office/officeart/2005/8/layout/lProcess3"/>
    <dgm:cxn modelId="{6254D8E8-F50C-41F1-850E-ED01BCF93DA2}" type="presParOf" srcId="{16CCA934-0963-4934-9BF2-836FB129C277}" destId="{08742C78-DFD9-4397-B0D5-6043D2255A40}" srcOrd="2" destOrd="0" presId="urn:microsoft.com/office/officeart/2005/8/layout/lProcess3"/>
    <dgm:cxn modelId="{44CF07E9-887E-4B6D-865D-E48F728E99DC}" type="presParOf" srcId="{16CCA934-0963-4934-9BF2-836FB129C277}" destId="{8E56FA49-3CC8-472E-B55C-7C39DCDAE705}" srcOrd="3" destOrd="0" presId="urn:microsoft.com/office/officeart/2005/8/layout/lProcess3"/>
    <dgm:cxn modelId="{BE7256A5-7301-4529-8463-22F3F2E90B2F}" type="presParOf" srcId="{16CCA934-0963-4934-9BF2-836FB129C277}" destId="{58F21242-A591-46FA-B2B5-5F456638DFB2}" srcOrd="4" destOrd="0" presId="urn:microsoft.com/office/officeart/2005/8/layout/lProcess3"/>
    <dgm:cxn modelId="{9BC742C3-D404-42B9-B60B-7A2950258BAB}" type="presParOf" srcId="{16CCA934-0963-4934-9BF2-836FB129C277}" destId="{DF558EE2-600D-4C81-8907-5091658BEB66}" srcOrd="5" destOrd="0" presId="urn:microsoft.com/office/officeart/2005/8/layout/lProcess3"/>
    <dgm:cxn modelId="{BF8B4C01-FE53-407E-8F41-D986099FDC86}" type="presParOf" srcId="{16CCA934-0963-4934-9BF2-836FB129C277}" destId="{A9EC3ACB-2082-4BC2-AA46-770D1EAE0BE7}" srcOrd="6" destOrd="0" presId="urn:microsoft.com/office/officeart/2005/8/layout/lProcess3"/>
    <dgm:cxn modelId="{E26885F1-8FFE-4BC8-910D-2D568D5AE365}" type="presParOf" srcId="{16CCA934-0963-4934-9BF2-836FB129C277}" destId="{EEFB42E9-D30F-43FC-B82F-6EEA48DE6E18}" srcOrd="7" destOrd="0" presId="urn:microsoft.com/office/officeart/2005/8/layout/lProcess3"/>
    <dgm:cxn modelId="{A6DE6DD5-B9AF-4BE6-932D-ACB7FBA42112}" type="presParOf" srcId="{16CCA934-0963-4934-9BF2-836FB129C277}" destId="{4D3E8828-4F1C-4558-8D06-E44B0423F6C0}" srcOrd="8" destOrd="0" presId="urn:microsoft.com/office/officeart/2005/8/layout/lProcess3"/>
  </dgm:cxnLst>
  <dgm:bg/>
  <dgm:whole/>
</dgm:dataModel>
</file>

<file path=ppt/diagrams/data7.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8C0F2F33-99FD-499D-A123-F60FC0D9CB23}">
      <dgm:prSet phldrT="[Texto]" custT="1"/>
      <dgm:spPr/>
      <dgm:t>
        <a:bodyPr/>
        <a:lstStyle/>
        <a:p>
          <a:r>
            <a:rPr lang="es-ES" sz="1600" dirty="0" smtClean="0"/>
            <a:t>Molturación de la aceituna</a:t>
          </a:r>
          <a:endParaRPr lang="es-ES" sz="1600" dirty="0"/>
        </a:p>
      </dgm:t>
    </dgm:pt>
    <dgm:pt modelId="{95F3E3E6-7FAA-4F8B-B0CB-DD9BB09EECE5}" type="parTrans" cxnId="{73CDB4B8-2E28-4684-BD56-BB442501DB7B}">
      <dgm:prSet/>
      <dgm:spPr/>
      <dgm:t>
        <a:bodyPr/>
        <a:lstStyle/>
        <a:p>
          <a:endParaRPr lang="es-ES"/>
        </a:p>
      </dgm:t>
    </dgm:pt>
    <dgm:pt modelId="{A6D68B95-0108-4BF3-BF4F-A3B36C9BAE4B}" type="sibTrans" cxnId="{73CDB4B8-2E28-4684-BD56-BB442501DB7B}">
      <dgm:prSet/>
      <dgm:spPr/>
      <dgm:t>
        <a:bodyPr/>
        <a:lstStyle/>
        <a:p>
          <a:endParaRPr lang="es-ES"/>
        </a:p>
      </dgm:t>
    </dgm:pt>
    <dgm:pt modelId="{73498013-B94D-43D2-BA7B-DB32336E9780}">
      <dgm:prSet phldrT="[Texto]" custT="1"/>
      <dgm:spPr/>
      <dgm:t>
        <a:bodyPr/>
        <a:lstStyle/>
        <a:p>
          <a:r>
            <a:rPr lang="es-ES" sz="1600" dirty="0" smtClean="0"/>
            <a:t>Sistema de batido</a:t>
          </a:r>
          <a:endParaRPr lang="es-ES" sz="1600" dirty="0"/>
        </a:p>
      </dgm:t>
    </dgm:pt>
    <dgm:pt modelId="{21C1993E-5D8C-4C6A-94A1-68980BA710B3}" type="parTrans" cxnId="{01056E8D-DDD1-4DC1-A7DA-463B9B85DEF9}">
      <dgm:prSet/>
      <dgm:spPr/>
      <dgm:t>
        <a:bodyPr/>
        <a:lstStyle/>
        <a:p>
          <a:endParaRPr lang="es-ES"/>
        </a:p>
      </dgm:t>
    </dgm:pt>
    <dgm:pt modelId="{5D3F87BA-8ED4-44DD-B0B5-7466B0994E66}" type="sibTrans" cxnId="{01056E8D-DDD1-4DC1-A7DA-463B9B85DEF9}">
      <dgm:prSet/>
      <dgm:spPr/>
      <dgm:t>
        <a:bodyPr/>
        <a:lstStyle/>
        <a:p>
          <a:endParaRPr lang="es-ES"/>
        </a:p>
      </dgm:t>
    </dgm:pt>
    <dgm:pt modelId="{8DC3DE1B-39F4-4631-AF65-8F056A655AF1}">
      <dgm:prSet custT="1"/>
      <dgm:spPr/>
      <dgm:t>
        <a:bodyPr/>
        <a:lstStyle/>
        <a:p>
          <a:r>
            <a:rPr lang="es-ES" sz="1400" dirty="0" smtClean="0"/>
            <a:t>Separación del aceite de las demás sustancias</a:t>
          </a:r>
          <a:endParaRPr lang="es-ES" sz="1400" dirty="0"/>
        </a:p>
      </dgm:t>
    </dgm:pt>
    <dgm:pt modelId="{50788ED0-62A0-427C-950E-91FC10D6E847}" type="parTrans" cxnId="{72011669-DF78-4674-8656-332E3F6F1345}">
      <dgm:prSet/>
      <dgm:spPr/>
      <dgm:t>
        <a:bodyPr/>
        <a:lstStyle/>
        <a:p>
          <a:endParaRPr lang="es-ES"/>
        </a:p>
      </dgm:t>
    </dgm:pt>
    <dgm:pt modelId="{B90DAF4E-2C27-4EDB-AC00-13BAE764A9FF}" type="sibTrans" cxnId="{72011669-DF78-4674-8656-332E3F6F1345}">
      <dgm:prSet/>
      <dgm:spPr/>
      <dgm:t>
        <a:bodyPr/>
        <a:lstStyle/>
        <a:p>
          <a:endParaRPr lang="es-ES"/>
        </a:p>
      </dgm:t>
    </dgm:pt>
    <dgm:pt modelId="{2D0D6A15-D5C6-4C2D-8B47-3E15CB1AAEEC}">
      <dgm:prSet custT="1"/>
      <dgm:spPr/>
      <dgm:t>
        <a:bodyPr/>
        <a:lstStyle/>
        <a:p>
          <a:r>
            <a:rPr lang="es-ES" sz="1400" dirty="0" smtClean="0"/>
            <a:t>decantación del aceite</a:t>
          </a:r>
          <a:endParaRPr lang="es-ES" sz="1400" dirty="0"/>
        </a:p>
      </dgm:t>
    </dgm:pt>
    <dgm:pt modelId="{C47391D5-69EE-4EF3-AFB5-0230264FD623}" type="parTrans" cxnId="{AAF28259-741F-406C-A414-7FCDB48119D7}">
      <dgm:prSet/>
      <dgm:spPr/>
      <dgm:t>
        <a:bodyPr/>
        <a:lstStyle/>
        <a:p>
          <a:endParaRPr lang="es-ES"/>
        </a:p>
      </dgm:t>
    </dgm:pt>
    <dgm:pt modelId="{2E9BAF9C-EC28-4E41-890E-993662D39F3A}" type="sibTrans" cxnId="{AAF28259-741F-406C-A414-7FCDB48119D7}">
      <dgm:prSet/>
      <dgm:spPr/>
      <dgm:t>
        <a:bodyPr/>
        <a:lstStyle/>
        <a:p>
          <a:endParaRPr lang="es-ES"/>
        </a:p>
      </dgm:t>
    </dgm:pt>
    <dgm:pt modelId="{BD912BC6-9E5C-4F4C-AF65-1EAD80C61EF8}">
      <dgm:prSet phldrT="[Texto]"/>
      <dgm:spPr/>
      <dgm:t>
        <a:bodyPr/>
        <a:lstStyle/>
        <a:p>
          <a:r>
            <a:rPr lang="es-ES" dirty="0" smtClean="0"/>
            <a:t>Obtención del aceite</a:t>
          </a:r>
          <a:endParaRPr lang="es-ES" dirty="0"/>
        </a:p>
      </dgm:t>
    </dgm:pt>
    <dgm:pt modelId="{E21901CC-7449-4719-9314-FF9216BFA667}" type="sibTrans" cxnId="{101F9B5C-8D7C-424B-92B9-8EC6EA2551C9}">
      <dgm:prSet/>
      <dgm:spPr/>
      <dgm:t>
        <a:bodyPr/>
        <a:lstStyle/>
        <a:p>
          <a:endParaRPr lang="es-ES"/>
        </a:p>
      </dgm:t>
    </dgm:pt>
    <dgm:pt modelId="{04FC6CF0-F110-465B-98FC-9F008D0C4789}" type="parTrans" cxnId="{101F9B5C-8D7C-424B-92B9-8EC6EA2551C9}">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8596F37D-6DBF-499B-838B-F31F58E82CDF}" type="pres">
      <dgm:prSet presAssocID="{BD912BC6-9E5C-4F4C-AF65-1EAD80C61EF8}" presName="horFlow" presStyleCnt="0"/>
      <dgm:spPr/>
    </dgm:pt>
    <dgm:pt modelId="{BC1D74BF-9ADD-4069-A6A7-99E8B5ADDB1D}" type="pres">
      <dgm:prSet presAssocID="{BD912BC6-9E5C-4F4C-AF65-1EAD80C61EF8}" presName="bigChev" presStyleLbl="node1" presStyleIdx="0" presStyleCnt="1"/>
      <dgm:spPr/>
      <dgm:t>
        <a:bodyPr/>
        <a:lstStyle/>
        <a:p>
          <a:endParaRPr lang="es-ES"/>
        </a:p>
      </dgm:t>
    </dgm:pt>
    <dgm:pt modelId="{72849D08-C128-464B-BA96-8110084F054B}" type="pres">
      <dgm:prSet presAssocID="{95F3E3E6-7FAA-4F8B-B0CB-DD9BB09EECE5}" presName="parTrans" presStyleCnt="0"/>
      <dgm:spPr/>
    </dgm:pt>
    <dgm:pt modelId="{58711F6C-7998-45D0-9879-FBF099A0AE0D}" type="pres">
      <dgm:prSet presAssocID="{8C0F2F33-99FD-499D-A123-F60FC0D9CB23}" presName="node" presStyleLbl="alignAccFollowNode1" presStyleIdx="0" presStyleCnt="4">
        <dgm:presLayoutVars>
          <dgm:bulletEnabled val="1"/>
        </dgm:presLayoutVars>
      </dgm:prSet>
      <dgm:spPr/>
      <dgm:t>
        <a:bodyPr/>
        <a:lstStyle/>
        <a:p>
          <a:endParaRPr lang="es-ES"/>
        </a:p>
      </dgm:t>
    </dgm:pt>
    <dgm:pt modelId="{C817B6A6-18D4-41CE-874C-E66F4C10AE75}" type="pres">
      <dgm:prSet presAssocID="{A6D68B95-0108-4BF3-BF4F-A3B36C9BAE4B}" presName="sibTrans" presStyleCnt="0"/>
      <dgm:spPr/>
    </dgm:pt>
    <dgm:pt modelId="{D40E3AAB-A617-47CA-861F-74CA0BB02275}" type="pres">
      <dgm:prSet presAssocID="{73498013-B94D-43D2-BA7B-DB32336E9780}" presName="node" presStyleLbl="alignAccFollowNode1" presStyleIdx="1" presStyleCnt="4">
        <dgm:presLayoutVars>
          <dgm:bulletEnabled val="1"/>
        </dgm:presLayoutVars>
      </dgm:prSet>
      <dgm:spPr/>
      <dgm:t>
        <a:bodyPr/>
        <a:lstStyle/>
        <a:p>
          <a:endParaRPr lang="es-ES"/>
        </a:p>
      </dgm:t>
    </dgm:pt>
    <dgm:pt modelId="{EA6494BE-02A0-4CA4-8B66-EE8FED8F3CF2}" type="pres">
      <dgm:prSet presAssocID="{5D3F87BA-8ED4-44DD-B0B5-7466B0994E66}" presName="sibTrans" presStyleCnt="0"/>
      <dgm:spPr/>
    </dgm:pt>
    <dgm:pt modelId="{7B8A6BD4-FA17-4F76-8217-4D38ECE73974}" type="pres">
      <dgm:prSet presAssocID="{8DC3DE1B-39F4-4631-AF65-8F056A655AF1}" presName="node" presStyleLbl="alignAccFollowNode1" presStyleIdx="2" presStyleCnt="4">
        <dgm:presLayoutVars>
          <dgm:bulletEnabled val="1"/>
        </dgm:presLayoutVars>
      </dgm:prSet>
      <dgm:spPr/>
      <dgm:t>
        <a:bodyPr/>
        <a:lstStyle/>
        <a:p>
          <a:endParaRPr lang="es-ES"/>
        </a:p>
      </dgm:t>
    </dgm:pt>
    <dgm:pt modelId="{3FD11D4B-0C34-4F11-8517-525E3D9961D8}" type="pres">
      <dgm:prSet presAssocID="{B90DAF4E-2C27-4EDB-AC00-13BAE764A9FF}" presName="sibTrans" presStyleCnt="0"/>
      <dgm:spPr/>
    </dgm:pt>
    <dgm:pt modelId="{A0863875-58BB-441D-91C4-AD1C1DD27809}" type="pres">
      <dgm:prSet presAssocID="{2D0D6A15-D5C6-4C2D-8B47-3E15CB1AAEEC}" presName="node" presStyleLbl="alignAccFollowNode1" presStyleIdx="3" presStyleCnt="4">
        <dgm:presLayoutVars>
          <dgm:bulletEnabled val="1"/>
        </dgm:presLayoutVars>
      </dgm:prSet>
      <dgm:spPr/>
      <dgm:t>
        <a:bodyPr/>
        <a:lstStyle/>
        <a:p>
          <a:endParaRPr lang="es-ES"/>
        </a:p>
      </dgm:t>
    </dgm:pt>
  </dgm:ptLst>
  <dgm:cxnLst>
    <dgm:cxn modelId="{AAF28259-741F-406C-A414-7FCDB48119D7}" srcId="{BD912BC6-9E5C-4F4C-AF65-1EAD80C61EF8}" destId="{2D0D6A15-D5C6-4C2D-8B47-3E15CB1AAEEC}" srcOrd="3" destOrd="0" parTransId="{C47391D5-69EE-4EF3-AFB5-0230264FD623}" sibTransId="{2E9BAF9C-EC28-4E41-890E-993662D39F3A}"/>
    <dgm:cxn modelId="{D25C0A7A-1DFB-4F84-B553-5FAA96702FA2}" type="presOf" srcId="{BD912BC6-9E5C-4F4C-AF65-1EAD80C61EF8}" destId="{BC1D74BF-9ADD-4069-A6A7-99E8B5ADDB1D}" srcOrd="0" destOrd="0" presId="urn:microsoft.com/office/officeart/2005/8/layout/lProcess3"/>
    <dgm:cxn modelId="{101F9B5C-8D7C-424B-92B9-8EC6EA2551C9}" srcId="{CC543783-FAED-4071-B2D8-FB29C592E664}" destId="{BD912BC6-9E5C-4F4C-AF65-1EAD80C61EF8}" srcOrd="0" destOrd="0" parTransId="{04FC6CF0-F110-465B-98FC-9F008D0C4789}" sibTransId="{E21901CC-7449-4719-9314-FF9216BFA667}"/>
    <dgm:cxn modelId="{318C653E-879A-4FD7-BD0F-160A510B6947}" type="presOf" srcId="{2D0D6A15-D5C6-4C2D-8B47-3E15CB1AAEEC}" destId="{A0863875-58BB-441D-91C4-AD1C1DD27809}" srcOrd="0" destOrd="0" presId="urn:microsoft.com/office/officeart/2005/8/layout/lProcess3"/>
    <dgm:cxn modelId="{498F6E24-9639-4C40-A39A-74DDB4622525}" type="presOf" srcId="{8C0F2F33-99FD-499D-A123-F60FC0D9CB23}" destId="{58711F6C-7998-45D0-9879-FBF099A0AE0D}" srcOrd="0" destOrd="0" presId="urn:microsoft.com/office/officeart/2005/8/layout/lProcess3"/>
    <dgm:cxn modelId="{01056E8D-DDD1-4DC1-A7DA-463B9B85DEF9}" srcId="{BD912BC6-9E5C-4F4C-AF65-1EAD80C61EF8}" destId="{73498013-B94D-43D2-BA7B-DB32336E9780}" srcOrd="1" destOrd="0" parTransId="{21C1993E-5D8C-4C6A-94A1-68980BA710B3}" sibTransId="{5D3F87BA-8ED4-44DD-B0B5-7466B0994E66}"/>
    <dgm:cxn modelId="{72011669-DF78-4674-8656-332E3F6F1345}" srcId="{BD912BC6-9E5C-4F4C-AF65-1EAD80C61EF8}" destId="{8DC3DE1B-39F4-4631-AF65-8F056A655AF1}" srcOrd="2" destOrd="0" parTransId="{50788ED0-62A0-427C-950E-91FC10D6E847}" sibTransId="{B90DAF4E-2C27-4EDB-AC00-13BAE764A9FF}"/>
    <dgm:cxn modelId="{9192B669-1058-4679-A57B-CA5FF6E7C5D9}" type="presOf" srcId="{8DC3DE1B-39F4-4631-AF65-8F056A655AF1}" destId="{7B8A6BD4-FA17-4F76-8217-4D38ECE73974}" srcOrd="0" destOrd="0" presId="urn:microsoft.com/office/officeart/2005/8/layout/lProcess3"/>
    <dgm:cxn modelId="{73CDB4B8-2E28-4684-BD56-BB442501DB7B}" srcId="{BD912BC6-9E5C-4F4C-AF65-1EAD80C61EF8}" destId="{8C0F2F33-99FD-499D-A123-F60FC0D9CB23}" srcOrd="0" destOrd="0" parTransId="{95F3E3E6-7FAA-4F8B-B0CB-DD9BB09EECE5}" sibTransId="{A6D68B95-0108-4BF3-BF4F-A3B36C9BAE4B}"/>
    <dgm:cxn modelId="{39D1E58D-1856-4AB9-B73B-A0485548687F}" type="presOf" srcId="{CC543783-FAED-4071-B2D8-FB29C592E664}" destId="{B5034A3F-EF62-446E-B779-A4775DF2D51D}" srcOrd="0" destOrd="0" presId="urn:microsoft.com/office/officeart/2005/8/layout/lProcess3"/>
    <dgm:cxn modelId="{344B8D5F-6F13-495B-91FD-BF565EFFDB17}" type="presOf" srcId="{73498013-B94D-43D2-BA7B-DB32336E9780}" destId="{D40E3AAB-A617-47CA-861F-74CA0BB02275}" srcOrd="0" destOrd="0" presId="urn:microsoft.com/office/officeart/2005/8/layout/lProcess3"/>
    <dgm:cxn modelId="{0F82CEA2-64D9-4F79-9687-9409E1EDA1EA}" type="presParOf" srcId="{B5034A3F-EF62-446E-B779-A4775DF2D51D}" destId="{8596F37D-6DBF-499B-838B-F31F58E82CDF}" srcOrd="0" destOrd="0" presId="urn:microsoft.com/office/officeart/2005/8/layout/lProcess3"/>
    <dgm:cxn modelId="{0887FC1F-D9A3-4F3C-B042-DDD3B53850B8}" type="presParOf" srcId="{8596F37D-6DBF-499B-838B-F31F58E82CDF}" destId="{BC1D74BF-9ADD-4069-A6A7-99E8B5ADDB1D}" srcOrd="0" destOrd="0" presId="urn:microsoft.com/office/officeart/2005/8/layout/lProcess3"/>
    <dgm:cxn modelId="{05B2C0A0-8FD3-487E-B22A-B521785DABA7}" type="presParOf" srcId="{8596F37D-6DBF-499B-838B-F31F58E82CDF}" destId="{72849D08-C128-464B-BA96-8110084F054B}" srcOrd="1" destOrd="0" presId="urn:microsoft.com/office/officeart/2005/8/layout/lProcess3"/>
    <dgm:cxn modelId="{7BFA62F0-110D-4B56-9F45-37A6287E5695}" type="presParOf" srcId="{8596F37D-6DBF-499B-838B-F31F58E82CDF}" destId="{58711F6C-7998-45D0-9879-FBF099A0AE0D}" srcOrd="2" destOrd="0" presId="urn:microsoft.com/office/officeart/2005/8/layout/lProcess3"/>
    <dgm:cxn modelId="{0578330F-61A6-4422-AB7E-C82735F3FA6A}" type="presParOf" srcId="{8596F37D-6DBF-499B-838B-F31F58E82CDF}" destId="{C817B6A6-18D4-41CE-874C-E66F4C10AE75}" srcOrd="3" destOrd="0" presId="urn:microsoft.com/office/officeart/2005/8/layout/lProcess3"/>
    <dgm:cxn modelId="{6075B0AB-11BC-405C-A38B-573753C7F2FD}" type="presParOf" srcId="{8596F37D-6DBF-499B-838B-F31F58E82CDF}" destId="{D40E3AAB-A617-47CA-861F-74CA0BB02275}" srcOrd="4" destOrd="0" presId="urn:microsoft.com/office/officeart/2005/8/layout/lProcess3"/>
    <dgm:cxn modelId="{00E2873F-9754-4030-B1BF-F84067B66C92}" type="presParOf" srcId="{8596F37D-6DBF-499B-838B-F31F58E82CDF}" destId="{EA6494BE-02A0-4CA4-8B66-EE8FED8F3CF2}" srcOrd="5" destOrd="0" presId="urn:microsoft.com/office/officeart/2005/8/layout/lProcess3"/>
    <dgm:cxn modelId="{1AD69785-96FA-470F-BB15-A476307F7B37}" type="presParOf" srcId="{8596F37D-6DBF-499B-838B-F31F58E82CDF}" destId="{7B8A6BD4-FA17-4F76-8217-4D38ECE73974}" srcOrd="6" destOrd="0" presId="urn:microsoft.com/office/officeart/2005/8/layout/lProcess3"/>
    <dgm:cxn modelId="{E51837A1-853D-4681-98DB-F7941FED0619}" type="presParOf" srcId="{8596F37D-6DBF-499B-838B-F31F58E82CDF}" destId="{3FD11D4B-0C34-4F11-8517-525E3D9961D8}" srcOrd="7" destOrd="0" presId="urn:microsoft.com/office/officeart/2005/8/layout/lProcess3"/>
    <dgm:cxn modelId="{EAE8CE03-5426-41BF-A186-29EC1D7A3049}" type="presParOf" srcId="{8596F37D-6DBF-499B-838B-F31F58E82CDF}" destId="{A0863875-58BB-441D-91C4-AD1C1DD27809}" srcOrd="8" destOrd="0" presId="urn:microsoft.com/office/officeart/2005/8/layout/lProcess3"/>
  </dgm:cxnLst>
  <dgm:bg/>
  <dgm:whole/>
</dgm:dataModel>
</file>

<file path=ppt/diagrams/data8.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F1DA8917-419E-4FE3-A4A6-05B856631AAB}">
      <dgm:prSet phldrT="[Texto]"/>
      <dgm:spPr/>
      <dgm:t>
        <a:bodyPr/>
        <a:lstStyle/>
        <a:p>
          <a:r>
            <a:rPr lang="es-ES" dirty="0" smtClean="0"/>
            <a:t>Reciclado del hueso y del orujo</a:t>
          </a:r>
          <a:endParaRPr lang="es-ES" dirty="0"/>
        </a:p>
      </dgm:t>
    </dgm:pt>
    <dgm:pt modelId="{217A7805-FC03-4E5A-BB4B-8DF4C7471F3E}" type="sibTrans" cxnId="{559FF48A-3B4D-4DBA-A6EF-E46E0124D8D9}">
      <dgm:prSet/>
      <dgm:spPr/>
      <dgm:t>
        <a:bodyPr/>
        <a:lstStyle/>
        <a:p>
          <a:endParaRPr lang="es-ES"/>
        </a:p>
      </dgm:t>
    </dgm:pt>
    <dgm:pt modelId="{F47E1993-D025-43F7-98BF-6A8DAAD9397C}" type="parTrans" cxnId="{559FF48A-3B4D-4DBA-A6EF-E46E0124D8D9}">
      <dgm:prSet/>
      <dgm:spPr/>
      <dgm:t>
        <a:bodyPr/>
        <a:lstStyle/>
        <a:p>
          <a:endParaRPr lang="es-ES"/>
        </a:p>
      </dgm:t>
    </dgm:pt>
    <dgm:pt modelId="{4C0FD4D8-F4E7-4341-8F8E-E024ECF9B2D5}">
      <dgm:prSet phldrT="[Texto]" custT="1"/>
      <dgm:spPr/>
      <dgm:t>
        <a:bodyPr/>
        <a:lstStyle/>
        <a:p>
          <a:r>
            <a:rPr lang="es-ES" sz="1600" dirty="0" smtClean="0"/>
            <a:t>Limpieza del orujo y extracción de su aceite</a:t>
          </a:r>
          <a:endParaRPr lang="es-ES" sz="1600" dirty="0"/>
        </a:p>
      </dgm:t>
    </dgm:pt>
    <dgm:pt modelId="{4803EC41-9C6E-409D-BAF7-76F821589C55}" type="sibTrans" cxnId="{40BB251B-2A8E-4C18-A70E-03E103C884C8}">
      <dgm:prSet/>
      <dgm:spPr/>
      <dgm:t>
        <a:bodyPr/>
        <a:lstStyle/>
        <a:p>
          <a:endParaRPr lang="es-ES"/>
        </a:p>
      </dgm:t>
    </dgm:pt>
    <dgm:pt modelId="{E18E9736-02E6-4B5B-BABC-DF57D1D8C890}" type="parTrans" cxnId="{40BB251B-2A8E-4C18-A70E-03E103C884C8}">
      <dgm:prSet/>
      <dgm:spPr/>
      <dgm:t>
        <a:bodyPr/>
        <a:lstStyle/>
        <a:p>
          <a:endParaRPr lang="es-ES"/>
        </a:p>
      </dgm:t>
    </dgm:pt>
    <dgm:pt modelId="{45990F98-89C3-4A0F-978E-5BA09DFDB031}">
      <dgm:prSet custT="1"/>
      <dgm:spPr/>
      <dgm:t>
        <a:bodyPr/>
        <a:lstStyle/>
        <a:p>
          <a:r>
            <a:rPr lang="es-ES" sz="1600" dirty="0" smtClean="0"/>
            <a:t>Secado del aceite de orujo</a:t>
          </a:r>
          <a:endParaRPr lang="es-ES" sz="1600" dirty="0"/>
        </a:p>
      </dgm:t>
    </dgm:pt>
    <dgm:pt modelId="{5E3BDCE4-E584-45AA-94A3-8C7136C627C0}" type="sibTrans" cxnId="{E0BA6FF4-CF93-4897-B76F-E79B04F7836B}">
      <dgm:prSet/>
      <dgm:spPr/>
      <dgm:t>
        <a:bodyPr/>
        <a:lstStyle/>
        <a:p>
          <a:endParaRPr lang="es-ES"/>
        </a:p>
      </dgm:t>
    </dgm:pt>
    <dgm:pt modelId="{AEA7F0BF-6FE7-429C-BB93-6E9ED8B0313B}" type="parTrans" cxnId="{E0BA6FF4-CF93-4897-B76F-E79B04F7836B}">
      <dgm:prSet/>
      <dgm:spPr/>
      <dgm:t>
        <a:bodyPr/>
        <a:lstStyle/>
        <a:p>
          <a:endParaRPr lang="es-ES"/>
        </a:p>
      </dgm:t>
    </dgm:pt>
    <dgm:pt modelId="{02F884E6-26B7-4C78-9859-602777F88CBE}">
      <dgm:prSet phldrT="[Texto]" custT="1"/>
      <dgm:spPr/>
      <dgm:t>
        <a:bodyPr/>
        <a:lstStyle/>
        <a:p>
          <a:r>
            <a:rPr lang="es-ES" sz="1400" dirty="0" smtClean="0"/>
            <a:t>Extracción del hueso y secado </a:t>
          </a:r>
          <a:endParaRPr lang="es-ES" sz="1400" dirty="0"/>
        </a:p>
      </dgm:t>
    </dgm:pt>
    <dgm:pt modelId="{E7DE5A0A-785E-4B9C-A66F-3EA2B33CC665}" type="sibTrans" cxnId="{F62BB60E-EB80-4EC9-81B5-A688391F7B60}">
      <dgm:prSet/>
      <dgm:spPr/>
      <dgm:t>
        <a:bodyPr/>
        <a:lstStyle/>
        <a:p>
          <a:endParaRPr lang="es-ES"/>
        </a:p>
      </dgm:t>
    </dgm:pt>
    <dgm:pt modelId="{8AF7A30B-BD19-494A-8DBE-D160E4631A49}" type="parTrans" cxnId="{F62BB60E-EB80-4EC9-81B5-A688391F7B60}">
      <dgm:prSet/>
      <dgm:spPr/>
      <dgm:t>
        <a:bodyPr/>
        <a:lstStyle/>
        <a:p>
          <a:endParaRPr lang="es-ES"/>
        </a:p>
      </dgm:t>
    </dgm:pt>
    <dgm:pt modelId="{047B5EB1-6D24-4C68-B059-A1E497322C04}">
      <dgm:prSet custT="1"/>
      <dgm:spPr/>
      <dgm:t>
        <a:bodyPr/>
        <a:lstStyle/>
        <a:p>
          <a:r>
            <a:rPr lang="es-ES" sz="1400" dirty="0" smtClean="0"/>
            <a:t>Fabricación del biocombustible</a:t>
          </a:r>
          <a:endParaRPr lang="es-ES" sz="1400" dirty="0"/>
        </a:p>
      </dgm:t>
    </dgm:pt>
    <dgm:pt modelId="{E3DB7293-8F25-4B8F-B829-20A704E7C2C5}" type="sibTrans" cxnId="{0C1D9E84-79E4-4338-9FB5-9DB8A6AF0193}">
      <dgm:prSet/>
      <dgm:spPr/>
      <dgm:t>
        <a:bodyPr/>
        <a:lstStyle/>
        <a:p>
          <a:endParaRPr lang="es-ES"/>
        </a:p>
      </dgm:t>
    </dgm:pt>
    <dgm:pt modelId="{B4000367-514E-4D1B-8093-452DF3D92E7E}" type="parTrans" cxnId="{0C1D9E84-79E4-4338-9FB5-9DB8A6AF0193}">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42F1DEF2-CE24-4C5E-B746-D5D84BE8A00C}" type="pres">
      <dgm:prSet presAssocID="{F1DA8917-419E-4FE3-A4A6-05B856631AAB}" presName="horFlow" presStyleCnt="0"/>
      <dgm:spPr/>
    </dgm:pt>
    <dgm:pt modelId="{58F3F7C5-361C-48FC-B236-4DD5C4EB1924}" type="pres">
      <dgm:prSet presAssocID="{F1DA8917-419E-4FE3-A4A6-05B856631AAB}" presName="bigChev" presStyleLbl="node1" presStyleIdx="0" presStyleCnt="1"/>
      <dgm:spPr/>
      <dgm:t>
        <a:bodyPr/>
        <a:lstStyle/>
        <a:p>
          <a:endParaRPr lang="es-ES"/>
        </a:p>
      </dgm:t>
    </dgm:pt>
    <dgm:pt modelId="{ADE19671-F139-4C59-AC1E-765512671B82}" type="pres">
      <dgm:prSet presAssocID="{E18E9736-02E6-4B5B-BABC-DF57D1D8C890}" presName="parTrans" presStyleCnt="0"/>
      <dgm:spPr/>
    </dgm:pt>
    <dgm:pt modelId="{83D35EEF-2A9B-489A-A5E5-3851BC41E755}" type="pres">
      <dgm:prSet presAssocID="{4C0FD4D8-F4E7-4341-8F8E-E024ECF9B2D5}" presName="node" presStyleLbl="alignAccFollowNode1" presStyleIdx="0" presStyleCnt="4">
        <dgm:presLayoutVars>
          <dgm:bulletEnabled val="1"/>
        </dgm:presLayoutVars>
      </dgm:prSet>
      <dgm:spPr/>
      <dgm:t>
        <a:bodyPr/>
        <a:lstStyle/>
        <a:p>
          <a:endParaRPr lang="es-ES"/>
        </a:p>
      </dgm:t>
    </dgm:pt>
    <dgm:pt modelId="{A488512D-C841-44EF-9F52-9AF6EB5D5F41}" type="pres">
      <dgm:prSet presAssocID="{4803EC41-9C6E-409D-BAF7-76F821589C55}" presName="sibTrans" presStyleCnt="0"/>
      <dgm:spPr/>
    </dgm:pt>
    <dgm:pt modelId="{E21C2307-000D-4D62-B87E-3ED36AB53995}" type="pres">
      <dgm:prSet presAssocID="{45990F98-89C3-4A0F-978E-5BA09DFDB031}" presName="node" presStyleLbl="alignAccFollowNode1" presStyleIdx="1" presStyleCnt="4">
        <dgm:presLayoutVars>
          <dgm:bulletEnabled val="1"/>
        </dgm:presLayoutVars>
      </dgm:prSet>
      <dgm:spPr/>
      <dgm:t>
        <a:bodyPr/>
        <a:lstStyle/>
        <a:p>
          <a:endParaRPr lang="es-ES"/>
        </a:p>
      </dgm:t>
    </dgm:pt>
    <dgm:pt modelId="{687A7184-591E-4F0E-A90D-A0F02B0172E2}" type="pres">
      <dgm:prSet presAssocID="{5E3BDCE4-E584-45AA-94A3-8C7136C627C0}" presName="sibTrans" presStyleCnt="0"/>
      <dgm:spPr/>
    </dgm:pt>
    <dgm:pt modelId="{A83BF36D-6BBD-4708-927F-E822D228F2D1}" type="pres">
      <dgm:prSet presAssocID="{02F884E6-26B7-4C78-9859-602777F88CBE}" presName="node" presStyleLbl="alignAccFollowNode1" presStyleIdx="2" presStyleCnt="4">
        <dgm:presLayoutVars>
          <dgm:bulletEnabled val="1"/>
        </dgm:presLayoutVars>
      </dgm:prSet>
      <dgm:spPr/>
      <dgm:t>
        <a:bodyPr/>
        <a:lstStyle/>
        <a:p>
          <a:endParaRPr lang="es-ES"/>
        </a:p>
      </dgm:t>
    </dgm:pt>
    <dgm:pt modelId="{FC7B46E9-E25B-44DD-AFD2-D61853822143}" type="pres">
      <dgm:prSet presAssocID="{E7DE5A0A-785E-4B9C-A66F-3EA2B33CC665}" presName="sibTrans" presStyleCnt="0"/>
      <dgm:spPr/>
    </dgm:pt>
    <dgm:pt modelId="{753BC558-949D-40C1-B542-5A194E22F203}" type="pres">
      <dgm:prSet presAssocID="{047B5EB1-6D24-4C68-B059-A1E497322C04}" presName="node" presStyleLbl="alignAccFollowNode1" presStyleIdx="3" presStyleCnt="4" custLinFactNeighborY="720">
        <dgm:presLayoutVars>
          <dgm:bulletEnabled val="1"/>
        </dgm:presLayoutVars>
      </dgm:prSet>
      <dgm:spPr/>
      <dgm:t>
        <a:bodyPr/>
        <a:lstStyle/>
        <a:p>
          <a:endParaRPr lang="es-ES"/>
        </a:p>
      </dgm:t>
    </dgm:pt>
  </dgm:ptLst>
  <dgm:cxnLst>
    <dgm:cxn modelId="{F20A4560-0298-448A-B3B9-867BE8E0328A}" type="presOf" srcId="{45990F98-89C3-4A0F-978E-5BA09DFDB031}" destId="{E21C2307-000D-4D62-B87E-3ED36AB53995}" srcOrd="0" destOrd="0" presId="urn:microsoft.com/office/officeart/2005/8/layout/lProcess3"/>
    <dgm:cxn modelId="{78E6F71A-7234-434B-AE9B-EDCE39A09AB0}" type="presOf" srcId="{4C0FD4D8-F4E7-4341-8F8E-E024ECF9B2D5}" destId="{83D35EEF-2A9B-489A-A5E5-3851BC41E755}" srcOrd="0" destOrd="0" presId="urn:microsoft.com/office/officeart/2005/8/layout/lProcess3"/>
    <dgm:cxn modelId="{40BB251B-2A8E-4C18-A70E-03E103C884C8}" srcId="{F1DA8917-419E-4FE3-A4A6-05B856631AAB}" destId="{4C0FD4D8-F4E7-4341-8F8E-E024ECF9B2D5}" srcOrd="0" destOrd="0" parTransId="{E18E9736-02E6-4B5B-BABC-DF57D1D8C890}" sibTransId="{4803EC41-9C6E-409D-BAF7-76F821589C55}"/>
    <dgm:cxn modelId="{8F4246F2-041A-4F0F-952D-C564B1F57580}" type="presOf" srcId="{F1DA8917-419E-4FE3-A4A6-05B856631AAB}" destId="{58F3F7C5-361C-48FC-B236-4DD5C4EB1924}" srcOrd="0" destOrd="0" presId="urn:microsoft.com/office/officeart/2005/8/layout/lProcess3"/>
    <dgm:cxn modelId="{E8E98863-B2D8-481A-8C8B-AB73F2BB6A0E}" type="presOf" srcId="{CC543783-FAED-4071-B2D8-FB29C592E664}" destId="{B5034A3F-EF62-446E-B779-A4775DF2D51D}" srcOrd="0" destOrd="0" presId="urn:microsoft.com/office/officeart/2005/8/layout/lProcess3"/>
    <dgm:cxn modelId="{1B037E63-78D7-4F7E-8F74-1415AAA46C63}" type="presOf" srcId="{047B5EB1-6D24-4C68-B059-A1E497322C04}" destId="{753BC558-949D-40C1-B542-5A194E22F203}" srcOrd="0" destOrd="0" presId="urn:microsoft.com/office/officeart/2005/8/layout/lProcess3"/>
    <dgm:cxn modelId="{0C1D9E84-79E4-4338-9FB5-9DB8A6AF0193}" srcId="{F1DA8917-419E-4FE3-A4A6-05B856631AAB}" destId="{047B5EB1-6D24-4C68-B059-A1E497322C04}" srcOrd="3" destOrd="0" parTransId="{B4000367-514E-4D1B-8093-452DF3D92E7E}" sibTransId="{E3DB7293-8F25-4B8F-B829-20A704E7C2C5}"/>
    <dgm:cxn modelId="{EC3D67DA-2E31-4F90-84E6-D76B0E028A3A}" type="presOf" srcId="{02F884E6-26B7-4C78-9859-602777F88CBE}" destId="{A83BF36D-6BBD-4708-927F-E822D228F2D1}" srcOrd="0" destOrd="0" presId="urn:microsoft.com/office/officeart/2005/8/layout/lProcess3"/>
    <dgm:cxn modelId="{E0BA6FF4-CF93-4897-B76F-E79B04F7836B}" srcId="{F1DA8917-419E-4FE3-A4A6-05B856631AAB}" destId="{45990F98-89C3-4A0F-978E-5BA09DFDB031}" srcOrd="1" destOrd="0" parTransId="{AEA7F0BF-6FE7-429C-BB93-6E9ED8B0313B}" sibTransId="{5E3BDCE4-E584-45AA-94A3-8C7136C627C0}"/>
    <dgm:cxn modelId="{559FF48A-3B4D-4DBA-A6EF-E46E0124D8D9}" srcId="{CC543783-FAED-4071-B2D8-FB29C592E664}" destId="{F1DA8917-419E-4FE3-A4A6-05B856631AAB}" srcOrd="0" destOrd="0" parTransId="{F47E1993-D025-43F7-98BF-6A8DAAD9397C}" sibTransId="{217A7805-FC03-4E5A-BB4B-8DF4C7471F3E}"/>
    <dgm:cxn modelId="{F62BB60E-EB80-4EC9-81B5-A688391F7B60}" srcId="{F1DA8917-419E-4FE3-A4A6-05B856631AAB}" destId="{02F884E6-26B7-4C78-9859-602777F88CBE}" srcOrd="2" destOrd="0" parTransId="{8AF7A30B-BD19-494A-8DBE-D160E4631A49}" sibTransId="{E7DE5A0A-785E-4B9C-A66F-3EA2B33CC665}"/>
    <dgm:cxn modelId="{D4937471-79C5-42F1-96DE-8C1498CD8F53}" type="presParOf" srcId="{B5034A3F-EF62-446E-B779-A4775DF2D51D}" destId="{42F1DEF2-CE24-4C5E-B746-D5D84BE8A00C}" srcOrd="0" destOrd="0" presId="urn:microsoft.com/office/officeart/2005/8/layout/lProcess3"/>
    <dgm:cxn modelId="{2C58B01E-54B3-43F6-9D4B-900D9817A3B3}" type="presParOf" srcId="{42F1DEF2-CE24-4C5E-B746-D5D84BE8A00C}" destId="{58F3F7C5-361C-48FC-B236-4DD5C4EB1924}" srcOrd="0" destOrd="0" presId="urn:microsoft.com/office/officeart/2005/8/layout/lProcess3"/>
    <dgm:cxn modelId="{A96E6A81-D384-46C3-9087-0A110EEF96B7}" type="presParOf" srcId="{42F1DEF2-CE24-4C5E-B746-D5D84BE8A00C}" destId="{ADE19671-F139-4C59-AC1E-765512671B82}" srcOrd="1" destOrd="0" presId="urn:microsoft.com/office/officeart/2005/8/layout/lProcess3"/>
    <dgm:cxn modelId="{12FCC1ED-C4AF-45F9-9637-AA5512C93ACE}" type="presParOf" srcId="{42F1DEF2-CE24-4C5E-B746-D5D84BE8A00C}" destId="{83D35EEF-2A9B-489A-A5E5-3851BC41E755}" srcOrd="2" destOrd="0" presId="urn:microsoft.com/office/officeart/2005/8/layout/lProcess3"/>
    <dgm:cxn modelId="{2643FA3A-D42A-49C0-A13F-223046D15884}" type="presParOf" srcId="{42F1DEF2-CE24-4C5E-B746-D5D84BE8A00C}" destId="{A488512D-C841-44EF-9F52-9AF6EB5D5F41}" srcOrd="3" destOrd="0" presId="urn:microsoft.com/office/officeart/2005/8/layout/lProcess3"/>
    <dgm:cxn modelId="{9092E4FA-FD02-4B54-9418-D1148AE0D795}" type="presParOf" srcId="{42F1DEF2-CE24-4C5E-B746-D5D84BE8A00C}" destId="{E21C2307-000D-4D62-B87E-3ED36AB53995}" srcOrd="4" destOrd="0" presId="urn:microsoft.com/office/officeart/2005/8/layout/lProcess3"/>
    <dgm:cxn modelId="{63C35658-444A-45EA-853D-64865D9DCB7F}" type="presParOf" srcId="{42F1DEF2-CE24-4C5E-B746-D5D84BE8A00C}" destId="{687A7184-591E-4F0E-A90D-A0F02B0172E2}" srcOrd="5" destOrd="0" presId="urn:microsoft.com/office/officeart/2005/8/layout/lProcess3"/>
    <dgm:cxn modelId="{E9B2E7CC-4889-46C6-8493-4D4745A38805}" type="presParOf" srcId="{42F1DEF2-CE24-4C5E-B746-D5D84BE8A00C}" destId="{A83BF36D-6BBD-4708-927F-E822D228F2D1}" srcOrd="6" destOrd="0" presId="urn:microsoft.com/office/officeart/2005/8/layout/lProcess3"/>
    <dgm:cxn modelId="{E28419DF-9666-4FF4-A241-7CEBEE50BB36}" type="presParOf" srcId="{42F1DEF2-CE24-4C5E-B746-D5D84BE8A00C}" destId="{FC7B46E9-E25B-44DD-AFD2-D61853822143}" srcOrd="7" destOrd="0" presId="urn:microsoft.com/office/officeart/2005/8/layout/lProcess3"/>
    <dgm:cxn modelId="{8E82C0FA-C5CE-44CD-8B39-D1DBC81E7DBB}" type="presParOf" srcId="{42F1DEF2-CE24-4C5E-B746-D5D84BE8A00C}" destId="{753BC558-949D-40C1-B542-5A194E22F203}" srcOrd="8" destOrd="0" presId="urn:microsoft.com/office/officeart/2005/8/layout/lProcess3"/>
  </dgm:cxnLst>
  <dgm:bg/>
  <dgm:whole/>
</dgm:dataModel>
</file>

<file path=ppt/diagrams/data9.xml><?xml version="1.0" encoding="utf-8"?>
<dgm:dataModel xmlns:dgm="http://schemas.openxmlformats.org/drawingml/2006/diagram" xmlns:a="http://schemas.openxmlformats.org/drawingml/2006/main">
  <dgm:ptLst>
    <dgm:pt modelId="{CC543783-FAED-4071-B2D8-FB29C592E664}"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D732EA19-BD48-4982-90B3-3D6E2D798B65}">
      <dgm:prSet/>
      <dgm:spPr/>
      <dgm:t>
        <a:bodyPr/>
        <a:lstStyle/>
        <a:p>
          <a:r>
            <a:rPr lang="es-ES" dirty="0" smtClean="0"/>
            <a:t>Envasado del aceite</a:t>
          </a:r>
          <a:endParaRPr lang="es-ES" dirty="0"/>
        </a:p>
      </dgm:t>
    </dgm:pt>
    <dgm:pt modelId="{BA0614F2-53E3-4509-9350-531472EBA693}" type="parTrans" cxnId="{C097E010-132F-46CC-85E5-40B267C05A1B}">
      <dgm:prSet/>
      <dgm:spPr/>
      <dgm:t>
        <a:bodyPr/>
        <a:lstStyle/>
        <a:p>
          <a:endParaRPr lang="es-ES"/>
        </a:p>
      </dgm:t>
    </dgm:pt>
    <dgm:pt modelId="{7A4A89CE-29FA-4261-BEEF-2E2E2E17E940}" type="sibTrans" cxnId="{C097E010-132F-46CC-85E5-40B267C05A1B}">
      <dgm:prSet/>
      <dgm:spPr/>
      <dgm:t>
        <a:bodyPr/>
        <a:lstStyle/>
        <a:p>
          <a:endParaRPr lang="es-ES"/>
        </a:p>
      </dgm:t>
    </dgm:pt>
    <dgm:pt modelId="{0F5F16DB-5C19-4189-B9E8-17517C24E915}">
      <dgm:prSet custT="1"/>
      <dgm:spPr/>
      <dgm:t>
        <a:bodyPr/>
        <a:lstStyle/>
        <a:p>
          <a:r>
            <a:rPr lang="es-ES" sz="1400" dirty="0" smtClean="0"/>
            <a:t>Filtrado del aceite</a:t>
          </a:r>
          <a:endParaRPr lang="es-ES" sz="1400" dirty="0"/>
        </a:p>
      </dgm:t>
    </dgm:pt>
    <dgm:pt modelId="{24C88FBC-6A56-4B30-BB8B-65743B00C905}" type="parTrans" cxnId="{BD01A231-A2DE-4CA1-88B8-96ACF5E5BDE2}">
      <dgm:prSet/>
      <dgm:spPr/>
      <dgm:t>
        <a:bodyPr/>
        <a:lstStyle/>
        <a:p>
          <a:endParaRPr lang="es-ES"/>
        </a:p>
      </dgm:t>
    </dgm:pt>
    <dgm:pt modelId="{84D03FD9-006F-4CE5-9E4C-0A3539F2F2CC}" type="sibTrans" cxnId="{BD01A231-A2DE-4CA1-88B8-96ACF5E5BDE2}">
      <dgm:prSet/>
      <dgm:spPr/>
      <dgm:t>
        <a:bodyPr/>
        <a:lstStyle/>
        <a:p>
          <a:endParaRPr lang="es-ES"/>
        </a:p>
      </dgm:t>
    </dgm:pt>
    <dgm:pt modelId="{D9094002-DD18-46B1-AC35-06C5FFBB1EFA}">
      <dgm:prSet custT="1"/>
      <dgm:spPr/>
      <dgm:t>
        <a:bodyPr/>
        <a:lstStyle/>
        <a:p>
          <a:r>
            <a:rPr lang="es-ES" sz="1400" dirty="0" smtClean="0"/>
            <a:t>Proceso de embotellado</a:t>
          </a:r>
          <a:endParaRPr lang="es-ES" sz="1400" dirty="0"/>
        </a:p>
      </dgm:t>
    </dgm:pt>
    <dgm:pt modelId="{28A20A7E-F668-4526-A93E-41F57FC8CB76}" type="parTrans" cxnId="{D9016917-73D7-46DA-9AC1-63F8799B52F8}">
      <dgm:prSet/>
      <dgm:spPr/>
      <dgm:t>
        <a:bodyPr/>
        <a:lstStyle/>
        <a:p>
          <a:endParaRPr lang="es-ES"/>
        </a:p>
      </dgm:t>
    </dgm:pt>
    <dgm:pt modelId="{38E4E0FE-C510-491A-A88B-E9C1CA39EBA6}" type="sibTrans" cxnId="{D9016917-73D7-46DA-9AC1-63F8799B52F8}">
      <dgm:prSet/>
      <dgm:spPr/>
      <dgm:t>
        <a:bodyPr/>
        <a:lstStyle/>
        <a:p>
          <a:endParaRPr lang="es-ES"/>
        </a:p>
      </dgm:t>
    </dgm:pt>
    <dgm:pt modelId="{819759FD-4C1B-4571-9450-B55D19191BFB}">
      <dgm:prSet custT="1"/>
      <dgm:spPr/>
      <dgm:t>
        <a:bodyPr/>
        <a:lstStyle/>
        <a:p>
          <a:r>
            <a:rPr lang="es-ES" sz="1400" dirty="0" smtClean="0"/>
            <a:t>Encajado </a:t>
          </a:r>
          <a:r>
            <a:rPr lang="es-ES" sz="1400" dirty="0" err="1" smtClean="0"/>
            <a:t>paletizado</a:t>
          </a:r>
          <a:r>
            <a:rPr lang="es-ES" sz="1400" dirty="0" smtClean="0"/>
            <a:t> y retractilado</a:t>
          </a:r>
          <a:endParaRPr lang="es-ES" sz="1400" dirty="0"/>
        </a:p>
      </dgm:t>
    </dgm:pt>
    <dgm:pt modelId="{297FA141-DC64-469F-AEDD-76C7986C3171}" type="parTrans" cxnId="{26EB2D82-D39D-41FE-BD79-CFE581051B7E}">
      <dgm:prSet/>
      <dgm:spPr/>
      <dgm:t>
        <a:bodyPr/>
        <a:lstStyle/>
        <a:p>
          <a:endParaRPr lang="es-ES"/>
        </a:p>
      </dgm:t>
    </dgm:pt>
    <dgm:pt modelId="{C4C014D6-84C4-4EE7-9EE7-EFAE55A9C8B5}" type="sibTrans" cxnId="{26EB2D82-D39D-41FE-BD79-CFE581051B7E}">
      <dgm:prSet/>
      <dgm:spPr/>
      <dgm:t>
        <a:bodyPr/>
        <a:lstStyle/>
        <a:p>
          <a:endParaRPr lang="es-ES"/>
        </a:p>
      </dgm:t>
    </dgm:pt>
    <dgm:pt modelId="{960A2214-D9C3-4DB9-AF40-BF663DD22668}">
      <dgm:prSet custT="1"/>
      <dgm:spPr/>
      <dgm:t>
        <a:bodyPr/>
        <a:lstStyle/>
        <a:p>
          <a:r>
            <a:rPr lang="es-ES" sz="1400" dirty="0" smtClean="0"/>
            <a:t>Almacenaje de producto terminado</a:t>
          </a:r>
          <a:endParaRPr lang="es-ES" sz="1400" dirty="0"/>
        </a:p>
      </dgm:t>
    </dgm:pt>
    <dgm:pt modelId="{2748C358-BFDA-464F-8419-34713C9C2CB9}" type="parTrans" cxnId="{65C2C24D-5DDE-4F79-8088-91C941F698E3}">
      <dgm:prSet/>
      <dgm:spPr/>
      <dgm:t>
        <a:bodyPr/>
        <a:lstStyle/>
        <a:p>
          <a:endParaRPr lang="es-ES"/>
        </a:p>
      </dgm:t>
    </dgm:pt>
    <dgm:pt modelId="{E6711E92-7A9B-4A7C-A62B-F5818EAB32DF}" type="sibTrans" cxnId="{65C2C24D-5DDE-4F79-8088-91C941F698E3}">
      <dgm:prSet/>
      <dgm:spPr/>
      <dgm:t>
        <a:bodyPr/>
        <a:lstStyle/>
        <a:p>
          <a:endParaRPr lang="es-ES"/>
        </a:p>
      </dgm:t>
    </dgm:pt>
    <dgm:pt modelId="{B5034A3F-EF62-446E-B779-A4775DF2D51D}" type="pres">
      <dgm:prSet presAssocID="{CC543783-FAED-4071-B2D8-FB29C592E664}" presName="Name0" presStyleCnt="0">
        <dgm:presLayoutVars>
          <dgm:chPref val="3"/>
          <dgm:dir/>
          <dgm:animLvl val="lvl"/>
          <dgm:resizeHandles/>
        </dgm:presLayoutVars>
      </dgm:prSet>
      <dgm:spPr/>
      <dgm:t>
        <a:bodyPr/>
        <a:lstStyle/>
        <a:p>
          <a:endParaRPr lang="es-ES"/>
        </a:p>
      </dgm:t>
    </dgm:pt>
    <dgm:pt modelId="{0A60F3CA-5BC6-4ED0-909D-C9CFE2F20E07}" type="pres">
      <dgm:prSet presAssocID="{D732EA19-BD48-4982-90B3-3D6E2D798B65}" presName="horFlow" presStyleCnt="0"/>
      <dgm:spPr/>
    </dgm:pt>
    <dgm:pt modelId="{813583E5-CB2C-4FD8-93A3-155E2182D803}" type="pres">
      <dgm:prSet presAssocID="{D732EA19-BD48-4982-90B3-3D6E2D798B65}" presName="bigChev" presStyleLbl="node1" presStyleIdx="0" presStyleCnt="1"/>
      <dgm:spPr/>
      <dgm:t>
        <a:bodyPr/>
        <a:lstStyle/>
        <a:p>
          <a:endParaRPr lang="es-ES"/>
        </a:p>
      </dgm:t>
    </dgm:pt>
    <dgm:pt modelId="{255C398F-6862-4B1B-B1D6-6EAD1FFBFE3C}" type="pres">
      <dgm:prSet presAssocID="{24C88FBC-6A56-4B30-BB8B-65743B00C905}" presName="parTrans" presStyleCnt="0"/>
      <dgm:spPr/>
    </dgm:pt>
    <dgm:pt modelId="{2B937DCC-104D-4C10-A35F-720D4C4B8AAB}" type="pres">
      <dgm:prSet presAssocID="{0F5F16DB-5C19-4189-B9E8-17517C24E915}" presName="node" presStyleLbl="alignAccFollowNode1" presStyleIdx="0" presStyleCnt="4">
        <dgm:presLayoutVars>
          <dgm:bulletEnabled val="1"/>
        </dgm:presLayoutVars>
      </dgm:prSet>
      <dgm:spPr/>
      <dgm:t>
        <a:bodyPr/>
        <a:lstStyle/>
        <a:p>
          <a:endParaRPr lang="es-ES"/>
        </a:p>
      </dgm:t>
    </dgm:pt>
    <dgm:pt modelId="{D8C4A96D-7BD6-4432-8392-45AD84E11836}" type="pres">
      <dgm:prSet presAssocID="{84D03FD9-006F-4CE5-9E4C-0A3539F2F2CC}" presName="sibTrans" presStyleCnt="0"/>
      <dgm:spPr/>
    </dgm:pt>
    <dgm:pt modelId="{A7FEEE86-61FA-478F-88E1-A6CCD4282594}" type="pres">
      <dgm:prSet presAssocID="{D9094002-DD18-46B1-AC35-06C5FFBB1EFA}" presName="node" presStyleLbl="alignAccFollowNode1" presStyleIdx="1" presStyleCnt="4">
        <dgm:presLayoutVars>
          <dgm:bulletEnabled val="1"/>
        </dgm:presLayoutVars>
      </dgm:prSet>
      <dgm:spPr/>
      <dgm:t>
        <a:bodyPr/>
        <a:lstStyle/>
        <a:p>
          <a:endParaRPr lang="es-ES"/>
        </a:p>
      </dgm:t>
    </dgm:pt>
    <dgm:pt modelId="{56055B87-74E6-47AF-BC0F-1F17C0A3E6CD}" type="pres">
      <dgm:prSet presAssocID="{38E4E0FE-C510-491A-A88B-E9C1CA39EBA6}" presName="sibTrans" presStyleCnt="0"/>
      <dgm:spPr/>
    </dgm:pt>
    <dgm:pt modelId="{51AFC78C-4C3E-4A07-9AD1-1D4AFCBE9D49}" type="pres">
      <dgm:prSet presAssocID="{819759FD-4C1B-4571-9450-B55D19191BFB}" presName="node" presStyleLbl="alignAccFollowNode1" presStyleIdx="2" presStyleCnt="4">
        <dgm:presLayoutVars>
          <dgm:bulletEnabled val="1"/>
        </dgm:presLayoutVars>
      </dgm:prSet>
      <dgm:spPr/>
      <dgm:t>
        <a:bodyPr/>
        <a:lstStyle/>
        <a:p>
          <a:endParaRPr lang="es-ES"/>
        </a:p>
      </dgm:t>
    </dgm:pt>
    <dgm:pt modelId="{99415689-AE85-4571-9883-4E6716E95716}" type="pres">
      <dgm:prSet presAssocID="{C4C014D6-84C4-4EE7-9EE7-EFAE55A9C8B5}" presName="sibTrans" presStyleCnt="0"/>
      <dgm:spPr/>
    </dgm:pt>
    <dgm:pt modelId="{328783C6-20E3-4A06-8D64-21269061940E}" type="pres">
      <dgm:prSet presAssocID="{960A2214-D9C3-4DB9-AF40-BF663DD22668}" presName="node" presStyleLbl="alignAccFollowNode1" presStyleIdx="3" presStyleCnt="4">
        <dgm:presLayoutVars>
          <dgm:bulletEnabled val="1"/>
        </dgm:presLayoutVars>
      </dgm:prSet>
      <dgm:spPr/>
      <dgm:t>
        <a:bodyPr/>
        <a:lstStyle/>
        <a:p>
          <a:endParaRPr lang="es-ES"/>
        </a:p>
      </dgm:t>
    </dgm:pt>
  </dgm:ptLst>
  <dgm:cxnLst>
    <dgm:cxn modelId="{26EB2D82-D39D-41FE-BD79-CFE581051B7E}" srcId="{D732EA19-BD48-4982-90B3-3D6E2D798B65}" destId="{819759FD-4C1B-4571-9450-B55D19191BFB}" srcOrd="2" destOrd="0" parTransId="{297FA141-DC64-469F-AEDD-76C7986C3171}" sibTransId="{C4C014D6-84C4-4EE7-9EE7-EFAE55A9C8B5}"/>
    <dgm:cxn modelId="{65C2C24D-5DDE-4F79-8088-91C941F698E3}" srcId="{D732EA19-BD48-4982-90B3-3D6E2D798B65}" destId="{960A2214-D9C3-4DB9-AF40-BF663DD22668}" srcOrd="3" destOrd="0" parTransId="{2748C358-BFDA-464F-8419-34713C9C2CB9}" sibTransId="{E6711E92-7A9B-4A7C-A62B-F5818EAB32DF}"/>
    <dgm:cxn modelId="{046BC614-A980-43AA-8FAB-115812135B15}" type="presOf" srcId="{D732EA19-BD48-4982-90B3-3D6E2D798B65}" destId="{813583E5-CB2C-4FD8-93A3-155E2182D803}" srcOrd="0" destOrd="0" presId="urn:microsoft.com/office/officeart/2005/8/layout/lProcess3"/>
    <dgm:cxn modelId="{425B7CCF-4F23-4AA4-B2B7-7671BBFBB38F}" type="presOf" srcId="{CC543783-FAED-4071-B2D8-FB29C592E664}" destId="{B5034A3F-EF62-446E-B779-A4775DF2D51D}" srcOrd="0" destOrd="0" presId="urn:microsoft.com/office/officeart/2005/8/layout/lProcess3"/>
    <dgm:cxn modelId="{5548F1FA-3525-4D8C-AA43-ECAD89E23D70}" type="presOf" srcId="{D9094002-DD18-46B1-AC35-06C5FFBB1EFA}" destId="{A7FEEE86-61FA-478F-88E1-A6CCD4282594}" srcOrd="0" destOrd="0" presId="urn:microsoft.com/office/officeart/2005/8/layout/lProcess3"/>
    <dgm:cxn modelId="{C097E010-132F-46CC-85E5-40B267C05A1B}" srcId="{CC543783-FAED-4071-B2D8-FB29C592E664}" destId="{D732EA19-BD48-4982-90B3-3D6E2D798B65}" srcOrd="0" destOrd="0" parTransId="{BA0614F2-53E3-4509-9350-531472EBA693}" sibTransId="{7A4A89CE-29FA-4261-BEEF-2E2E2E17E940}"/>
    <dgm:cxn modelId="{CD6137C9-4228-4B9D-96D8-121261CD663F}" type="presOf" srcId="{960A2214-D9C3-4DB9-AF40-BF663DD22668}" destId="{328783C6-20E3-4A06-8D64-21269061940E}" srcOrd="0" destOrd="0" presId="urn:microsoft.com/office/officeart/2005/8/layout/lProcess3"/>
    <dgm:cxn modelId="{BD01A231-A2DE-4CA1-88B8-96ACF5E5BDE2}" srcId="{D732EA19-BD48-4982-90B3-3D6E2D798B65}" destId="{0F5F16DB-5C19-4189-B9E8-17517C24E915}" srcOrd="0" destOrd="0" parTransId="{24C88FBC-6A56-4B30-BB8B-65743B00C905}" sibTransId="{84D03FD9-006F-4CE5-9E4C-0A3539F2F2CC}"/>
    <dgm:cxn modelId="{D9016917-73D7-46DA-9AC1-63F8799B52F8}" srcId="{D732EA19-BD48-4982-90B3-3D6E2D798B65}" destId="{D9094002-DD18-46B1-AC35-06C5FFBB1EFA}" srcOrd="1" destOrd="0" parTransId="{28A20A7E-F668-4526-A93E-41F57FC8CB76}" sibTransId="{38E4E0FE-C510-491A-A88B-E9C1CA39EBA6}"/>
    <dgm:cxn modelId="{FE941099-A659-476A-9808-C4CF6B03AD3B}" type="presOf" srcId="{819759FD-4C1B-4571-9450-B55D19191BFB}" destId="{51AFC78C-4C3E-4A07-9AD1-1D4AFCBE9D49}" srcOrd="0" destOrd="0" presId="urn:microsoft.com/office/officeart/2005/8/layout/lProcess3"/>
    <dgm:cxn modelId="{CEB8E9F5-5406-4554-B62F-9549D1D74729}" type="presOf" srcId="{0F5F16DB-5C19-4189-B9E8-17517C24E915}" destId="{2B937DCC-104D-4C10-A35F-720D4C4B8AAB}" srcOrd="0" destOrd="0" presId="urn:microsoft.com/office/officeart/2005/8/layout/lProcess3"/>
    <dgm:cxn modelId="{AE1B2D4B-49EE-4873-BFAD-0C37630A6760}" type="presParOf" srcId="{B5034A3F-EF62-446E-B779-A4775DF2D51D}" destId="{0A60F3CA-5BC6-4ED0-909D-C9CFE2F20E07}" srcOrd="0" destOrd="0" presId="urn:microsoft.com/office/officeart/2005/8/layout/lProcess3"/>
    <dgm:cxn modelId="{16713F4B-4FDA-4481-9847-FAF8273BCAC8}" type="presParOf" srcId="{0A60F3CA-5BC6-4ED0-909D-C9CFE2F20E07}" destId="{813583E5-CB2C-4FD8-93A3-155E2182D803}" srcOrd="0" destOrd="0" presId="urn:microsoft.com/office/officeart/2005/8/layout/lProcess3"/>
    <dgm:cxn modelId="{72992CC5-5A0F-4FFF-B4C9-B50F2EB4FDC6}" type="presParOf" srcId="{0A60F3CA-5BC6-4ED0-909D-C9CFE2F20E07}" destId="{255C398F-6862-4B1B-B1D6-6EAD1FFBFE3C}" srcOrd="1" destOrd="0" presId="urn:microsoft.com/office/officeart/2005/8/layout/lProcess3"/>
    <dgm:cxn modelId="{A00E747A-16B9-4317-8953-27E58E3287E3}" type="presParOf" srcId="{0A60F3CA-5BC6-4ED0-909D-C9CFE2F20E07}" destId="{2B937DCC-104D-4C10-A35F-720D4C4B8AAB}" srcOrd="2" destOrd="0" presId="urn:microsoft.com/office/officeart/2005/8/layout/lProcess3"/>
    <dgm:cxn modelId="{0C6D7844-5FE9-40F0-B294-F84A49A0F365}" type="presParOf" srcId="{0A60F3CA-5BC6-4ED0-909D-C9CFE2F20E07}" destId="{D8C4A96D-7BD6-4432-8392-45AD84E11836}" srcOrd="3" destOrd="0" presId="urn:microsoft.com/office/officeart/2005/8/layout/lProcess3"/>
    <dgm:cxn modelId="{BF2CF7CE-E88C-4CA7-8D6B-40EB48E22C0B}" type="presParOf" srcId="{0A60F3CA-5BC6-4ED0-909D-C9CFE2F20E07}" destId="{A7FEEE86-61FA-478F-88E1-A6CCD4282594}" srcOrd="4" destOrd="0" presId="urn:microsoft.com/office/officeart/2005/8/layout/lProcess3"/>
    <dgm:cxn modelId="{D847C570-D096-4BD6-BCB3-AC2A7B4429FB}" type="presParOf" srcId="{0A60F3CA-5BC6-4ED0-909D-C9CFE2F20E07}" destId="{56055B87-74E6-47AF-BC0F-1F17C0A3E6CD}" srcOrd="5" destOrd="0" presId="urn:microsoft.com/office/officeart/2005/8/layout/lProcess3"/>
    <dgm:cxn modelId="{4CED57D4-F1BB-4C44-A718-E345630F441E}" type="presParOf" srcId="{0A60F3CA-5BC6-4ED0-909D-C9CFE2F20E07}" destId="{51AFC78C-4C3E-4A07-9AD1-1D4AFCBE9D49}" srcOrd="6" destOrd="0" presId="urn:microsoft.com/office/officeart/2005/8/layout/lProcess3"/>
    <dgm:cxn modelId="{6F313A0A-3A13-4D87-8FFA-3ABA1809832F}" type="presParOf" srcId="{0A60F3CA-5BC6-4ED0-909D-C9CFE2F20E07}" destId="{99415689-AE85-4571-9883-4E6716E95716}" srcOrd="7" destOrd="0" presId="urn:microsoft.com/office/officeart/2005/8/layout/lProcess3"/>
    <dgm:cxn modelId="{7A6E264B-99CD-4F9A-B163-0263980C9A90}" type="presParOf" srcId="{0A60F3CA-5BC6-4ED0-909D-C9CFE2F20E07}" destId="{328783C6-20E3-4A06-8D64-21269061940E}" srcOrd="8" destOrd="0" presId="urn:microsoft.com/office/officeart/2005/8/layout/lProcess3"/>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4A172A-2C79-4A99-B420-FBA05C36A6F2}" type="datetimeFigureOut">
              <a:rPr lang="es-ES" smtClean="0"/>
              <a:pPr/>
              <a:t>01/06/2009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5DACFA-F3CF-4443-B340-F8FC98B3EA02}"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1376190C-738A-4E17-852D-B17E822B49B2}"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FA2574BF-BD6D-4BD3-8184-2C0C524635C3}" type="datetimeFigureOut">
              <a:rPr lang="es-ES" smtClean="0"/>
              <a:pPr/>
              <a:t>01/06/2009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1376190C-738A-4E17-852D-B17E822B49B2}"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A2574BF-BD6D-4BD3-8184-2C0C524635C3}" type="datetimeFigureOut">
              <a:rPr lang="es-ES" smtClean="0"/>
              <a:pPr/>
              <a:t>01/06/2009</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376190C-738A-4E17-852D-B17E822B49B2}"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d"/>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xml"/><Relationship Id="rId7" Type="http://schemas.openxmlformats.org/officeDocument/2006/relationships/slide" Target="slide14.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slide" Target="slide1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slide" Target="slide1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openxmlformats.org/officeDocument/2006/relationships/slide" Target="slide1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openxmlformats.org/officeDocument/2006/relationships/slide" Target="slide1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9.xml"/><Relationship Id="rId3" Type="http://schemas.openxmlformats.org/officeDocument/2006/relationships/slide" Target="slide11.xml"/><Relationship Id="rId7" Type="http://schemas.openxmlformats.org/officeDocument/2006/relationships/slide" Target="slide12.xml"/><Relationship Id="rId12" Type="http://schemas.openxmlformats.org/officeDocument/2006/relationships/slide" Target="slide31.xml"/><Relationship Id="rId17" Type="http://schemas.openxmlformats.org/officeDocument/2006/relationships/slide" Target="slide28.xml"/><Relationship Id="rId2" Type="http://schemas.openxmlformats.org/officeDocument/2006/relationships/slide" Target="slide3.xml"/><Relationship Id="rId16" Type="http://schemas.openxmlformats.org/officeDocument/2006/relationships/slide" Target="slide27.xml"/><Relationship Id="rId1" Type="http://schemas.openxmlformats.org/officeDocument/2006/relationships/slideLayout" Target="../slideLayouts/slideLayout3.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9.xml"/><Relationship Id="rId15" Type="http://schemas.openxmlformats.org/officeDocument/2006/relationships/slide" Target="slide37.xml"/><Relationship Id="rId10" Type="http://schemas.openxmlformats.org/officeDocument/2006/relationships/slide" Target="slide5.xml"/><Relationship Id="rId4" Type="http://schemas.openxmlformats.org/officeDocument/2006/relationships/slide" Target="slide29.xml"/><Relationship Id="rId9" Type="http://schemas.openxmlformats.org/officeDocument/2006/relationships/slide" Target="slide40.xml"/><Relationship Id="rId14" Type="http://schemas.openxmlformats.org/officeDocument/2006/relationships/slide" Target="slide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ceiteacomont[1].jpg"/>
          <p:cNvPicPr>
            <a:picLocks noChangeAspect="1"/>
          </p:cNvPicPr>
          <p:nvPr/>
        </p:nvPicPr>
        <p:blipFill>
          <a:blip r:embed="rId2"/>
          <a:stretch>
            <a:fillRect/>
          </a:stretch>
        </p:blipFill>
        <p:spPr>
          <a:xfrm>
            <a:off x="-42022" y="31230"/>
            <a:ext cx="9186022" cy="6826770"/>
          </a:xfrm>
          <a:prstGeom prst="rect">
            <a:avLst/>
          </a:prstGeom>
        </p:spPr>
      </p:pic>
      <p:sp>
        <p:nvSpPr>
          <p:cNvPr id="2" name="1 Título"/>
          <p:cNvSpPr>
            <a:spLocks noGrp="1"/>
          </p:cNvSpPr>
          <p:nvPr>
            <p:ph type="ctrTitle"/>
          </p:nvPr>
        </p:nvSpPr>
        <p:spPr/>
        <p:txBody>
          <a:bodyPr/>
          <a:lstStyle/>
          <a:p>
            <a:r>
              <a:rPr lang="es-ES" b="1" dirty="0" smtClean="0">
                <a:solidFill>
                  <a:schemeClr val="tx1"/>
                </a:solidFill>
              </a:rPr>
              <a:t>Aceites fuente la madera</a:t>
            </a:r>
            <a:br>
              <a:rPr lang="es-ES" b="1" dirty="0" smtClean="0">
                <a:solidFill>
                  <a:schemeClr val="tx1"/>
                </a:solidFill>
              </a:rPr>
            </a:br>
            <a:r>
              <a:rPr lang="es-ES" b="1" dirty="0" smtClean="0">
                <a:solidFill>
                  <a:schemeClr val="tx1"/>
                </a:solidFill>
              </a:rPr>
              <a:t>  (Manuel montes Marín)</a:t>
            </a:r>
            <a:endParaRPr lang="es-ES" b="1" dirty="0">
              <a:solidFill>
                <a:schemeClr val="tx1"/>
              </a:solidFill>
            </a:endParaRPr>
          </a:p>
        </p:txBody>
      </p:sp>
      <p:sp>
        <p:nvSpPr>
          <p:cNvPr id="3" name="2 Subtítulo"/>
          <p:cNvSpPr>
            <a:spLocks noGrp="1"/>
          </p:cNvSpPr>
          <p:nvPr>
            <p:ph type="subTitle" idx="1"/>
          </p:nvPr>
        </p:nvSpPr>
        <p:spPr>
          <a:xfrm>
            <a:off x="914400" y="500043"/>
            <a:ext cx="7772400" cy="928694"/>
          </a:xfrm>
        </p:spPr>
        <p:txBody>
          <a:bodyPr/>
          <a:lstStyle/>
          <a:p>
            <a:r>
              <a:rPr lang="es-ES" b="1" dirty="0" smtClean="0">
                <a:solidFill>
                  <a:schemeClr val="tx1"/>
                </a:solidFill>
              </a:rPr>
              <a:t>FATIMA PELAEZ LUNA</a:t>
            </a:r>
          </a:p>
          <a:p>
            <a:r>
              <a:rPr lang="es-ES" b="1" dirty="0" smtClean="0">
                <a:solidFill>
                  <a:schemeClr val="tx1"/>
                </a:solidFill>
              </a:rPr>
              <a:t>ISABEL PEREZ ZAMORA</a:t>
            </a:r>
            <a:r>
              <a:rPr lang="es-ES" dirty="0" smtClean="0"/>
              <a:t>			</a:t>
            </a:r>
            <a:r>
              <a:rPr lang="es-ES" b="1" dirty="0" smtClean="0">
                <a:solidFill>
                  <a:schemeClr val="tx1"/>
                </a:solidFill>
              </a:rPr>
              <a:t>2ºLADE B</a:t>
            </a:r>
            <a:endParaRPr lang="es-ES" b="1" dirty="0">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Mapa de la zona donde se encuentra la empresa y donde se realiza su mayor actividad.</a:t>
            </a:r>
            <a:endParaRPr lang="es-ES" dirty="0"/>
          </a:p>
        </p:txBody>
      </p:sp>
      <p:pic>
        <p:nvPicPr>
          <p:cNvPr id="3" name="2 Imagen" descr="mapa[1].jpg"/>
          <p:cNvPicPr>
            <a:picLocks noChangeAspect="1"/>
          </p:cNvPicPr>
          <p:nvPr/>
        </p:nvPicPr>
        <p:blipFill>
          <a:blip r:embed="rId2"/>
          <a:stretch>
            <a:fillRect/>
          </a:stretch>
        </p:blipFill>
        <p:spPr>
          <a:xfrm>
            <a:off x="1500166" y="1785926"/>
            <a:ext cx="5715040" cy="4214842"/>
          </a:xfrm>
          <a:prstGeom prst="rect">
            <a:avLst/>
          </a:prstGeom>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ES" dirty="0"/>
          </a:p>
        </p:txBody>
      </p:sp>
      <p:sp>
        <p:nvSpPr>
          <p:cNvPr id="3" name="2 Título"/>
          <p:cNvSpPr>
            <a:spLocks noGrp="1"/>
          </p:cNvSpPr>
          <p:nvPr>
            <p:ph type="title"/>
          </p:nvPr>
        </p:nvSpPr>
        <p:spPr/>
        <p:txBody>
          <a:bodyPr/>
          <a:lstStyle/>
          <a:p>
            <a:r>
              <a:rPr lang="es-ES" dirty="0" smtClean="0"/>
              <a:t>Elementos estructurales</a:t>
            </a:r>
            <a:endParaRPr lang="es-ES" dirty="0"/>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Organigrama         1/4   </a:t>
            </a:r>
            <a:endParaRPr lang="es-ES" dirty="0"/>
          </a:p>
        </p:txBody>
      </p:sp>
      <p:graphicFrame>
        <p:nvGraphicFramePr>
          <p:cNvPr id="3" name="2 Diagrama"/>
          <p:cNvGraphicFramePr/>
          <p:nvPr/>
        </p:nvGraphicFramePr>
        <p:xfrm>
          <a:off x="142844" y="1214422"/>
          <a:ext cx="9001156"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Estrella de 5 puntas">
            <a:hlinkClick r:id="rId6" action="ppaction://hlinksldjump"/>
          </p:cNvPr>
          <p:cNvSpPr/>
          <p:nvPr/>
        </p:nvSpPr>
        <p:spPr>
          <a:xfrm>
            <a:off x="2285984" y="3857628"/>
            <a:ext cx="500066" cy="428628"/>
          </a:xfrm>
          <a:prstGeom prst="star5">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Estrella de 5 puntas">
            <a:hlinkClick r:id="rId7" action="ppaction://hlinksldjump"/>
          </p:cNvPr>
          <p:cNvSpPr/>
          <p:nvPr/>
        </p:nvSpPr>
        <p:spPr>
          <a:xfrm>
            <a:off x="3929058" y="3857628"/>
            <a:ext cx="428628" cy="500066"/>
          </a:xfrm>
          <a:prstGeom prst="star5">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strella de 5 puntas">
            <a:hlinkClick r:id="rId8" action="ppaction://hlinksldjump"/>
          </p:cNvPr>
          <p:cNvSpPr/>
          <p:nvPr/>
        </p:nvSpPr>
        <p:spPr>
          <a:xfrm>
            <a:off x="5357818" y="3929066"/>
            <a:ext cx="285752" cy="428628"/>
          </a:xfrm>
          <a:prstGeom prst="star5">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CuadroTexto"/>
          <p:cNvSpPr txBox="1"/>
          <p:nvPr/>
        </p:nvSpPr>
        <p:spPr>
          <a:xfrm>
            <a:off x="500034" y="5857892"/>
            <a:ext cx="8358246" cy="646331"/>
          </a:xfrm>
          <a:prstGeom prst="rect">
            <a:avLst/>
          </a:prstGeom>
          <a:noFill/>
        </p:spPr>
        <p:txBody>
          <a:bodyPr wrap="square" rtlCol="0">
            <a:spAutoFit/>
          </a:bodyPr>
          <a:lstStyle/>
          <a:p>
            <a:r>
              <a:rPr lang="es-ES" dirty="0" smtClean="0"/>
              <a:t>Las áreas marcadas con          se explican aparte, pulsar sobre ellas para ver el organigrama especifico de esa sección.  </a:t>
            </a:r>
            <a:endParaRPr lang="es-ES" dirty="0"/>
          </a:p>
        </p:txBody>
      </p:sp>
      <p:sp>
        <p:nvSpPr>
          <p:cNvPr id="15" name="14 Estrella de 5 puntas"/>
          <p:cNvSpPr/>
          <p:nvPr/>
        </p:nvSpPr>
        <p:spPr>
          <a:xfrm>
            <a:off x="3071802" y="5929330"/>
            <a:ext cx="285752" cy="214314"/>
          </a:xfrm>
          <a:prstGeom prst="star5">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Organigrama          2/4  </a:t>
            </a:r>
            <a:endParaRPr lang="es-ES" dirty="0"/>
          </a:p>
        </p:txBody>
      </p:sp>
      <p:graphicFrame>
        <p:nvGraphicFramePr>
          <p:cNvPr id="3" name="2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curvada hacia la izquierda">
            <a:hlinkClick r:id="rId6" action="ppaction://hlinksldjump"/>
          </p:cNvPr>
          <p:cNvSpPr/>
          <p:nvPr/>
        </p:nvSpPr>
        <p:spPr>
          <a:xfrm>
            <a:off x="7858148" y="5072074"/>
            <a:ext cx="1000132" cy="107157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organigrama         3/4</a:t>
            </a:r>
            <a:endParaRPr lang="es-ES" dirty="0"/>
          </a:p>
        </p:txBody>
      </p:sp>
      <p:graphicFrame>
        <p:nvGraphicFramePr>
          <p:cNvPr id="3" name="2 Diagrama"/>
          <p:cNvGraphicFramePr/>
          <p:nvPr/>
        </p:nvGraphicFramePr>
        <p:xfrm>
          <a:off x="1524000" y="1397000"/>
          <a:ext cx="6905652" cy="4532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curvada hacia la izquierda">
            <a:hlinkClick r:id="rId6" action="ppaction://hlinksldjump"/>
          </p:cNvPr>
          <p:cNvSpPr/>
          <p:nvPr/>
        </p:nvSpPr>
        <p:spPr>
          <a:xfrm>
            <a:off x="214282" y="5000636"/>
            <a:ext cx="1000132" cy="128588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organigrama         4/4</a:t>
            </a:r>
            <a:endParaRPr lang="es-ES" dirty="0"/>
          </a:p>
        </p:txBody>
      </p:sp>
      <p:graphicFrame>
        <p:nvGraphicFramePr>
          <p:cNvPr id="3" name="2 Diagrama"/>
          <p:cNvGraphicFramePr/>
          <p:nvPr/>
        </p:nvGraphicFramePr>
        <p:xfrm>
          <a:off x="1643042" y="1397000"/>
          <a:ext cx="7072362" cy="4460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Flecha curvada hacia la izquierda">
            <a:hlinkClick r:id="rId6" action="ppaction://hlinksldjump"/>
          </p:cNvPr>
          <p:cNvSpPr/>
          <p:nvPr/>
        </p:nvSpPr>
        <p:spPr>
          <a:xfrm>
            <a:off x="928662" y="4714884"/>
            <a:ext cx="928694" cy="121444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Responsable de ventas</a:t>
            </a:r>
            <a:endParaRPr lang="es-ES" dirty="0"/>
          </a:p>
        </p:txBody>
      </p:sp>
      <p:sp>
        <p:nvSpPr>
          <p:cNvPr id="3" name="2 CuadroTexto"/>
          <p:cNvSpPr txBox="1"/>
          <p:nvPr/>
        </p:nvSpPr>
        <p:spPr>
          <a:xfrm>
            <a:off x="428596" y="1285860"/>
            <a:ext cx="8572560" cy="4985980"/>
          </a:xfrm>
          <a:prstGeom prst="rect">
            <a:avLst/>
          </a:prstGeom>
          <a:noFill/>
        </p:spPr>
        <p:txBody>
          <a:bodyPr wrap="square" rtlCol="0">
            <a:spAutoFit/>
          </a:bodyPr>
          <a:lstStyle/>
          <a:p>
            <a:pPr>
              <a:buFont typeface="Wingdings" pitchFamily="2" charset="2"/>
              <a:buChar char="ü"/>
            </a:pPr>
            <a:r>
              <a:rPr lang="es-ES" sz="2000" b="1" dirty="0" smtClean="0">
                <a:solidFill>
                  <a:srgbClr val="009900"/>
                </a:solidFill>
              </a:rPr>
              <a:t>Función especifica: </a:t>
            </a:r>
            <a:r>
              <a:rPr lang="es-ES" dirty="0" smtClean="0"/>
              <a:t>diseñar la estrategia de ventas de la empresa de acuerdo con la producción anual.</a:t>
            </a:r>
          </a:p>
          <a:p>
            <a:endParaRPr lang="es-ES" dirty="0" smtClean="0"/>
          </a:p>
          <a:p>
            <a:pPr>
              <a:buFont typeface="Wingdings" pitchFamily="2" charset="2"/>
              <a:buChar char="ü"/>
            </a:pPr>
            <a:r>
              <a:rPr lang="es-ES" sz="2000" b="1" dirty="0" smtClean="0">
                <a:solidFill>
                  <a:srgbClr val="009900"/>
                </a:solidFill>
              </a:rPr>
              <a:t>Actividades:</a:t>
            </a:r>
            <a:r>
              <a:rPr lang="es-ES" b="1" dirty="0" smtClean="0">
                <a:solidFill>
                  <a:srgbClr val="009900"/>
                </a:solidFill>
              </a:rPr>
              <a:t> </a:t>
            </a:r>
            <a:r>
              <a:rPr lang="es-ES_tradnl" dirty="0" smtClean="0"/>
              <a:t>Obtener información de los competidores, fijar precios, mantener informada a la empresa de la situación global y específica de mercado, diseñar la estrategia concreta para cada tipo de aceite y mercado en los que se distribuye; precios, condiciones de venta, canales de distribución, </a:t>
            </a:r>
            <a:r>
              <a:rPr lang="es-ES_tradnl" dirty="0" err="1" smtClean="0"/>
              <a:t>etc</a:t>
            </a:r>
            <a:r>
              <a:rPr lang="es-ES" dirty="0" smtClean="0"/>
              <a:t> .</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externas: </a:t>
            </a:r>
            <a:r>
              <a:rPr lang="es-ES" dirty="0" smtClean="0"/>
              <a:t>Mercados centrales, industria y clientes directos.</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Unidades directamente subordinadas: </a:t>
            </a:r>
            <a:r>
              <a:rPr lang="es-ES" dirty="0" smtClean="0"/>
              <a:t>Jefe de ventas nacionales y Jefe de ventas internacionales.</a:t>
            </a:r>
          </a:p>
          <a:p>
            <a:endParaRPr lang="es-ES" dirty="0" smtClean="0"/>
          </a:p>
          <a:p>
            <a:pPr>
              <a:buFont typeface="Wingdings" pitchFamily="2" charset="2"/>
              <a:buChar char="ü"/>
            </a:pPr>
            <a:r>
              <a:rPr lang="es-ES" sz="2000" b="1" dirty="0" smtClean="0">
                <a:solidFill>
                  <a:srgbClr val="009900"/>
                </a:solidFill>
              </a:rPr>
              <a:t>Responsabilidad personal: </a:t>
            </a:r>
            <a:r>
              <a:rPr lang="es-ES" dirty="0" smtClean="0"/>
              <a:t>Ante el director general.</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internas: </a:t>
            </a:r>
            <a:r>
              <a:rPr lang="es-ES" dirty="0" smtClean="0"/>
              <a:t>con el director general y con el responsable de producción y con el responsable de facturación.</a:t>
            </a:r>
            <a:endParaRPr lang="es-ES" sz="2000" dirty="0"/>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responsable de producción</a:t>
            </a:r>
            <a:endParaRPr lang="es-ES" dirty="0"/>
          </a:p>
        </p:txBody>
      </p:sp>
      <p:sp>
        <p:nvSpPr>
          <p:cNvPr id="4" name="3 CuadroTexto"/>
          <p:cNvSpPr txBox="1"/>
          <p:nvPr/>
        </p:nvSpPr>
        <p:spPr>
          <a:xfrm>
            <a:off x="428596" y="1500174"/>
            <a:ext cx="184731" cy="369332"/>
          </a:xfrm>
          <a:prstGeom prst="rect">
            <a:avLst/>
          </a:prstGeom>
          <a:noFill/>
        </p:spPr>
        <p:txBody>
          <a:bodyPr wrap="none" rtlCol="0">
            <a:spAutoFit/>
          </a:bodyPr>
          <a:lstStyle/>
          <a:p>
            <a:endParaRPr lang="es-ES" dirty="0"/>
          </a:p>
        </p:txBody>
      </p:sp>
      <p:sp>
        <p:nvSpPr>
          <p:cNvPr id="5" name="4 CuadroTexto"/>
          <p:cNvSpPr txBox="1"/>
          <p:nvPr/>
        </p:nvSpPr>
        <p:spPr>
          <a:xfrm>
            <a:off x="357158" y="1357298"/>
            <a:ext cx="8643998" cy="5539978"/>
          </a:xfrm>
          <a:prstGeom prst="rect">
            <a:avLst/>
          </a:prstGeom>
          <a:noFill/>
        </p:spPr>
        <p:txBody>
          <a:bodyPr wrap="square" rtlCol="0">
            <a:spAutoFit/>
          </a:bodyPr>
          <a:lstStyle/>
          <a:p>
            <a:pPr>
              <a:buFont typeface="Wingdings" pitchFamily="2" charset="2"/>
              <a:buChar char="ü"/>
            </a:pPr>
            <a:r>
              <a:rPr lang="es-ES" sz="2000" b="1" dirty="0" smtClean="0">
                <a:solidFill>
                  <a:srgbClr val="009900"/>
                </a:solidFill>
              </a:rPr>
              <a:t>Función especifica: </a:t>
            </a:r>
            <a:r>
              <a:rPr lang="es-ES_tradnl" dirty="0" smtClean="0"/>
              <a:t>Dirigir las actividades de producción de la empresa, estableciendo los objetivos, y planes de producción, coordinando los recursos disponibles para la optimización de la producción y tomando las decisiones necesarias para la corrección de las posibles desviaciones.</a:t>
            </a:r>
          </a:p>
          <a:p>
            <a:endParaRPr lang="es-ES" dirty="0" smtClean="0"/>
          </a:p>
          <a:p>
            <a:pPr>
              <a:buFont typeface="Wingdings" pitchFamily="2" charset="2"/>
              <a:buChar char="ü"/>
            </a:pPr>
            <a:r>
              <a:rPr lang="es-ES" sz="2000" b="1" dirty="0" smtClean="0">
                <a:solidFill>
                  <a:srgbClr val="009900"/>
                </a:solidFill>
              </a:rPr>
              <a:t>Actividades:</a:t>
            </a:r>
            <a:r>
              <a:rPr lang="es-ES" b="1" dirty="0" smtClean="0">
                <a:solidFill>
                  <a:srgbClr val="009900"/>
                </a:solidFill>
              </a:rPr>
              <a:t> </a:t>
            </a:r>
            <a:r>
              <a:rPr lang="es-ES_tradnl" dirty="0" smtClean="0"/>
              <a:t>Diseño del plan de producción, la optimización de los recursos humanos, técnicos y financieros para obtener el mayor rendimiento de los mismos, diseñar planes de producción futuros, establecer el plan de compras</a:t>
            </a:r>
            <a:endParaRPr lang="es-ES" dirty="0" smtClean="0"/>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externas: </a:t>
            </a:r>
            <a:r>
              <a:rPr lang="es-ES" sz="2000" dirty="0" smtClean="0"/>
              <a:t>Con</a:t>
            </a:r>
            <a:r>
              <a:rPr lang="es-ES" dirty="0" smtClean="0"/>
              <a:t> los proveedores del material necesario para el embalaje y de maquinaria.</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Unidades directamente subordinadas: </a:t>
            </a:r>
            <a:r>
              <a:rPr lang="es-ES" dirty="0" smtClean="0"/>
              <a:t>Jefe de molturación y batido, Jefe de filtración y decantación y Jede de embalaje.</a:t>
            </a:r>
          </a:p>
          <a:p>
            <a:endParaRPr lang="es-ES" dirty="0" smtClean="0"/>
          </a:p>
          <a:p>
            <a:pPr>
              <a:buFont typeface="Wingdings" pitchFamily="2" charset="2"/>
              <a:buChar char="ü"/>
            </a:pPr>
            <a:r>
              <a:rPr lang="es-ES" sz="2000" b="1" dirty="0" smtClean="0">
                <a:solidFill>
                  <a:srgbClr val="009900"/>
                </a:solidFill>
              </a:rPr>
              <a:t>Responsabilidad personal: </a:t>
            </a:r>
            <a:r>
              <a:rPr lang="es-ES" dirty="0" smtClean="0"/>
              <a:t>Ante el director general.</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internas: </a:t>
            </a:r>
            <a:r>
              <a:rPr lang="es-ES" dirty="0" smtClean="0"/>
              <a:t>Con el director general, con el Responsable de compras y con el Responsable de I + D.</a:t>
            </a:r>
            <a:endParaRPr lang="es-ES" sz="2000" dirty="0"/>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Responsable de contabilidad</a:t>
            </a:r>
            <a:endParaRPr lang="es-ES" dirty="0"/>
          </a:p>
        </p:txBody>
      </p:sp>
      <p:sp>
        <p:nvSpPr>
          <p:cNvPr id="4" name="3 CuadroTexto"/>
          <p:cNvSpPr txBox="1"/>
          <p:nvPr/>
        </p:nvSpPr>
        <p:spPr>
          <a:xfrm>
            <a:off x="428596" y="1285860"/>
            <a:ext cx="8501122" cy="5262979"/>
          </a:xfrm>
          <a:prstGeom prst="rect">
            <a:avLst/>
          </a:prstGeom>
          <a:noFill/>
        </p:spPr>
        <p:txBody>
          <a:bodyPr wrap="square" rtlCol="0">
            <a:spAutoFit/>
          </a:bodyPr>
          <a:lstStyle/>
          <a:p>
            <a:pPr>
              <a:buFont typeface="Wingdings" pitchFamily="2" charset="2"/>
              <a:buChar char="ü"/>
            </a:pPr>
            <a:r>
              <a:rPr lang="es-ES" sz="2000" b="1" dirty="0" smtClean="0">
                <a:solidFill>
                  <a:srgbClr val="009900"/>
                </a:solidFill>
              </a:rPr>
              <a:t>Función especifica: </a:t>
            </a:r>
            <a:r>
              <a:rPr lang="es-ES_tradnl" dirty="0" smtClean="0"/>
              <a:t>Garantizar el adecuado registro de las operaciones económicas de la empresa, supervisar la elaboración de la contabilidad general, analítica y los estados de cuentas consolidados y preparar la información para la dirección</a:t>
            </a:r>
            <a:r>
              <a:rPr lang="es-ES_tradnl" dirty="0" smtClean="0">
                <a:latin typeface="Arial" charset="0"/>
              </a:rPr>
              <a:t>.</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Actividades:</a:t>
            </a:r>
            <a:r>
              <a:rPr lang="es-ES" b="1" dirty="0" smtClean="0">
                <a:solidFill>
                  <a:srgbClr val="009900"/>
                </a:solidFill>
              </a:rPr>
              <a:t> </a:t>
            </a:r>
            <a:r>
              <a:rPr lang="es-ES_tradnl" dirty="0" smtClean="0"/>
              <a:t>Elaborar el plan de cuentas de la empresa sobre la base del Plan General de contabilidad, elaborar la contabilidad general y analítica de la empresa, elaborar los balances y cuentas de resultados, impuestos y cotizaciones a la Seguridad Social.</a:t>
            </a:r>
            <a:endParaRPr lang="es-ES" dirty="0" smtClean="0"/>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externas: </a:t>
            </a:r>
            <a:r>
              <a:rPr lang="es-ES" dirty="0" smtClean="0"/>
              <a:t>Con organismos públicos.</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Unidades directamente subordinadas: </a:t>
            </a:r>
            <a:r>
              <a:rPr lang="es-ES" dirty="0" smtClean="0"/>
              <a:t>Los administrativos</a:t>
            </a:r>
          </a:p>
          <a:p>
            <a:endParaRPr lang="es-ES" dirty="0" smtClean="0"/>
          </a:p>
          <a:p>
            <a:pPr>
              <a:buFont typeface="Wingdings" pitchFamily="2" charset="2"/>
              <a:buChar char="ü"/>
            </a:pPr>
            <a:r>
              <a:rPr lang="es-ES" sz="2000" b="1" dirty="0" smtClean="0">
                <a:solidFill>
                  <a:srgbClr val="009900"/>
                </a:solidFill>
              </a:rPr>
              <a:t>Responsabilidad personal: </a:t>
            </a:r>
            <a:r>
              <a:rPr lang="es-ES" dirty="0" smtClean="0"/>
              <a:t>Ante el director general.</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internas:</a:t>
            </a:r>
            <a:r>
              <a:rPr lang="es-ES" b="1" dirty="0" smtClean="0">
                <a:solidFill>
                  <a:srgbClr val="009900"/>
                </a:solidFill>
              </a:rPr>
              <a:t> </a:t>
            </a:r>
            <a:r>
              <a:rPr lang="es-ES_tradnl" dirty="0" smtClean="0"/>
              <a:t>Con el director general, con el responsable de compras, con el responsable de ventas, con el responsable de facturación y con los administrativos.</a:t>
            </a:r>
            <a:endParaRPr lang="es-ES" dirty="0"/>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encargado de calidad</a:t>
            </a:r>
            <a:endParaRPr lang="es-ES" dirty="0"/>
          </a:p>
        </p:txBody>
      </p:sp>
      <p:sp>
        <p:nvSpPr>
          <p:cNvPr id="4" name="3 CuadroTexto"/>
          <p:cNvSpPr txBox="1"/>
          <p:nvPr/>
        </p:nvSpPr>
        <p:spPr>
          <a:xfrm>
            <a:off x="428596" y="1357298"/>
            <a:ext cx="8572560" cy="4708981"/>
          </a:xfrm>
          <a:prstGeom prst="rect">
            <a:avLst/>
          </a:prstGeom>
          <a:noFill/>
        </p:spPr>
        <p:txBody>
          <a:bodyPr wrap="square" rtlCol="0">
            <a:spAutoFit/>
          </a:bodyPr>
          <a:lstStyle/>
          <a:p>
            <a:pPr>
              <a:buFont typeface="Wingdings" pitchFamily="2" charset="2"/>
              <a:buChar char="ü"/>
            </a:pPr>
            <a:r>
              <a:rPr lang="es-ES" sz="2000" b="1" dirty="0" smtClean="0">
                <a:solidFill>
                  <a:srgbClr val="009900"/>
                </a:solidFill>
              </a:rPr>
              <a:t>Función especifica:  </a:t>
            </a:r>
            <a:r>
              <a:rPr lang="es-ES" dirty="0" smtClean="0"/>
              <a:t>Analizar las muestras de aceituna y de aceite para obtener su calidad.</a:t>
            </a:r>
            <a:endParaRPr lang="es-ES_tradnl" dirty="0" smtClean="0">
              <a:latin typeface="Arial" charset="0"/>
            </a:endParaRP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Actividades:</a:t>
            </a:r>
            <a:r>
              <a:rPr lang="es-ES" b="1" dirty="0" smtClean="0">
                <a:solidFill>
                  <a:srgbClr val="009900"/>
                </a:solidFill>
              </a:rPr>
              <a:t> </a:t>
            </a:r>
            <a:r>
              <a:rPr lang="es-ES_tradnl" dirty="0" smtClean="0"/>
              <a:t>Elaborar informes sobre las diferentes muestras de aceituna para informar al responsable de producción a que tipo pertenece, así como analizar el aceite para cerciorarse de que la calidad de este es la esperada. También se encarga de poner en marcha nuevas técnicas para conseguir mejorar la calidad del aceite en la medida de lo posible.</a:t>
            </a:r>
            <a:endParaRPr lang="es-ES" dirty="0" smtClean="0"/>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Relaciones externas: </a:t>
            </a:r>
            <a:r>
              <a:rPr lang="es-ES" dirty="0" smtClean="0"/>
              <a:t>ninguna</a:t>
            </a:r>
          </a:p>
          <a:p>
            <a:pPr>
              <a:buFont typeface="Wingdings" pitchFamily="2" charset="2"/>
              <a:buChar char="ü"/>
            </a:pPr>
            <a:endParaRPr lang="es-ES" dirty="0" smtClean="0"/>
          </a:p>
          <a:p>
            <a:pPr>
              <a:buFont typeface="Wingdings" pitchFamily="2" charset="2"/>
              <a:buChar char="ü"/>
            </a:pPr>
            <a:r>
              <a:rPr lang="es-ES" sz="2000" b="1" dirty="0" smtClean="0">
                <a:solidFill>
                  <a:srgbClr val="009900"/>
                </a:solidFill>
              </a:rPr>
              <a:t>Unidades directamente subordinadas: </a:t>
            </a:r>
            <a:r>
              <a:rPr lang="es-ES" dirty="0" smtClean="0"/>
              <a:t>ninguno</a:t>
            </a:r>
          </a:p>
          <a:p>
            <a:endParaRPr lang="es-ES" dirty="0" smtClean="0"/>
          </a:p>
          <a:p>
            <a:pPr>
              <a:buFont typeface="Wingdings" pitchFamily="2" charset="2"/>
              <a:buChar char="ü"/>
            </a:pPr>
            <a:r>
              <a:rPr lang="es-ES" sz="2000" b="1" dirty="0" smtClean="0">
                <a:solidFill>
                  <a:srgbClr val="009900"/>
                </a:solidFill>
              </a:rPr>
              <a:t>Responsabilidad personal: </a:t>
            </a:r>
            <a:r>
              <a:rPr lang="es-ES" dirty="0" smtClean="0"/>
              <a:t>Ante el responsable de I +  D y ante el director general</a:t>
            </a:r>
          </a:p>
          <a:p>
            <a:pPr>
              <a:buFont typeface="Wingdings" pitchFamily="2" charset="2"/>
              <a:buChar char="ü"/>
            </a:pPr>
            <a:r>
              <a:rPr lang="es-ES" sz="2000" b="1" dirty="0" smtClean="0">
                <a:solidFill>
                  <a:srgbClr val="009900"/>
                </a:solidFill>
              </a:rPr>
              <a:t>Relaciones internas:</a:t>
            </a:r>
            <a:r>
              <a:rPr lang="es-ES" b="1" dirty="0" smtClean="0">
                <a:solidFill>
                  <a:srgbClr val="009900"/>
                </a:solidFill>
              </a:rPr>
              <a:t> </a:t>
            </a:r>
            <a:r>
              <a:rPr lang="es-ES_tradnl" dirty="0" smtClean="0"/>
              <a:t>Con el responsable de I + D, con el departamento de compras y con el departamento de producción.</a:t>
            </a:r>
            <a:endParaRPr lang="es-ES"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80475" y="214289"/>
            <a:ext cx="8534929" cy="1071571"/>
          </a:xfrm>
        </p:spPr>
        <p:txBody>
          <a:bodyPr>
            <a:normAutofit fontScale="90000"/>
          </a:bodyPr>
          <a:lstStyle/>
          <a:p>
            <a:r>
              <a:rPr lang="es-ES" dirty="0" smtClean="0"/>
              <a:t>INDICE</a:t>
            </a:r>
            <a:br>
              <a:rPr lang="es-ES" dirty="0" smtClean="0"/>
            </a:br>
            <a:endParaRPr lang="es-ES" dirty="0"/>
          </a:p>
        </p:txBody>
      </p:sp>
      <p:graphicFrame>
        <p:nvGraphicFramePr>
          <p:cNvPr id="19" name="18 Tabla"/>
          <p:cNvGraphicFramePr>
            <a:graphicFrameLocks noGrp="1"/>
          </p:cNvGraphicFramePr>
          <p:nvPr/>
        </p:nvGraphicFramePr>
        <p:xfrm>
          <a:off x="1071536" y="1357299"/>
          <a:ext cx="7429556" cy="4967741"/>
        </p:xfrm>
        <a:graphic>
          <a:graphicData uri="http://schemas.openxmlformats.org/drawingml/2006/table">
            <a:tbl>
              <a:tblPr firstRow="1" bandRow="1">
                <a:tableStyleId>{00A15C55-8517-42AA-B614-E9B94910E393}</a:tableStyleId>
              </a:tblPr>
              <a:tblGrid>
                <a:gridCol w="1857389"/>
                <a:gridCol w="1857389"/>
                <a:gridCol w="1857389"/>
                <a:gridCol w="1857389"/>
              </a:tblGrid>
              <a:tr h="860316">
                <a:tc>
                  <a:txBody>
                    <a:bodyPr/>
                    <a:lstStyle/>
                    <a:p>
                      <a:r>
                        <a:rPr lang="es-ES" dirty="0" smtClean="0">
                          <a:hlinkClick r:id="rId2" action="ppaction://hlinksldjump"/>
                        </a:rPr>
                        <a:t>ANALISIS </a:t>
                      </a:r>
                    </a:p>
                    <a:p>
                      <a:r>
                        <a:rPr lang="es-ES" dirty="0" smtClean="0">
                          <a:hlinkClick r:id="rId2" action="ppaction://hlinksldjump"/>
                        </a:rPr>
                        <a:t>DESCRIPTIVO</a:t>
                      </a:r>
                      <a:endParaRPr lang="es-ES" dirty="0"/>
                    </a:p>
                  </a:txBody>
                  <a:tcPr/>
                </a:tc>
                <a:tc>
                  <a:txBody>
                    <a:bodyPr/>
                    <a:lstStyle/>
                    <a:p>
                      <a:pPr algn="ctr"/>
                      <a:r>
                        <a:rPr lang="es-ES" dirty="0" smtClean="0">
                          <a:hlinkClick r:id="rId3" action="ppaction://hlinksldjump"/>
                        </a:rPr>
                        <a:t>ELEMENTOS </a:t>
                      </a:r>
                    </a:p>
                    <a:p>
                      <a:pPr algn="ctr"/>
                      <a:r>
                        <a:rPr lang="es-ES" sz="1600" dirty="0" smtClean="0">
                          <a:hlinkClick r:id="rId3" action="ppaction://hlinksldjump"/>
                        </a:rPr>
                        <a:t>ESTRUCTURALES</a:t>
                      </a:r>
                      <a:endParaRPr lang="es-ES" sz="1600" dirty="0"/>
                    </a:p>
                  </a:txBody>
                  <a:tcPr/>
                </a:tc>
                <a:tc>
                  <a:txBody>
                    <a:bodyPr/>
                    <a:lstStyle/>
                    <a:p>
                      <a:pPr algn="ctr"/>
                      <a:r>
                        <a:rPr lang="es-ES" dirty="0" smtClean="0">
                          <a:hlinkClick r:id="rId4" action="ppaction://hlinksldjump"/>
                        </a:rPr>
                        <a:t>FACTORES DE</a:t>
                      </a:r>
                    </a:p>
                    <a:p>
                      <a:pPr algn="ctr"/>
                      <a:r>
                        <a:rPr lang="es-ES" dirty="0" smtClean="0">
                          <a:hlinkClick r:id="rId4" action="ppaction://hlinksldjump"/>
                        </a:rPr>
                        <a:t>CONTINGENCIA</a:t>
                      </a:r>
                      <a:endParaRPr lang="es-ES" dirty="0"/>
                    </a:p>
                  </a:txBody>
                  <a:tcPr/>
                </a:tc>
                <a:tc>
                  <a:txBody>
                    <a:bodyPr/>
                    <a:lstStyle/>
                    <a:p>
                      <a:r>
                        <a:rPr lang="es-ES" sz="1600" dirty="0" smtClean="0">
                          <a:hlinkClick r:id="rId5" action="ppaction://hlinksldjump"/>
                        </a:rPr>
                        <a:t>CONFIGURACIÓN</a:t>
                      </a:r>
                    </a:p>
                    <a:p>
                      <a:pPr algn="ctr"/>
                      <a:r>
                        <a:rPr lang="es-ES" sz="1600" dirty="0" smtClean="0">
                          <a:hlinkClick r:id="rId5" action="ppaction://hlinksldjump"/>
                        </a:rPr>
                        <a:t>ORGANIZATIVA</a:t>
                      </a:r>
                      <a:endParaRPr lang="es-ES" sz="1600" dirty="0"/>
                    </a:p>
                  </a:txBody>
                  <a:tcPr/>
                </a:tc>
              </a:tr>
              <a:tr h="821485">
                <a:tc>
                  <a:txBody>
                    <a:bodyPr/>
                    <a:lstStyle/>
                    <a:p>
                      <a:pPr algn="ctr">
                        <a:buFont typeface="Arial" pitchFamily="34" charset="0"/>
                        <a:buChar char="•"/>
                      </a:pPr>
                      <a:r>
                        <a:rPr lang="es-ES" dirty="0" smtClean="0">
                          <a:hlinkClick r:id="rId6" action="ppaction://hlinksldjump"/>
                        </a:rPr>
                        <a:t> </a:t>
                      </a:r>
                      <a:r>
                        <a:rPr lang="es-ES" b="1" dirty="0" smtClean="0">
                          <a:hlinkClick r:id="rId6" action="ppaction://hlinksldjump"/>
                        </a:rPr>
                        <a:t>HISTORIA</a:t>
                      </a:r>
                      <a:endParaRPr lang="es-ES" dirty="0"/>
                    </a:p>
                  </a:txBody>
                  <a:tcPr/>
                </a:tc>
                <a:tc>
                  <a:txBody>
                    <a:bodyPr/>
                    <a:lstStyle/>
                    <a:p>
                      <a:pPr algn="ctr">
                        <a:buFont typeface="Arial" pitchFamily="34" charset="0"/>
                        <a:buChar char="•"/>
                      </a:pPr>
                      <a:r>
                        <a:rPr lang="es-ES" sz="1400" dirty="0" smtClean="0">
                          <a:hlinkClick r:id="rId7" action="ppaction://hlinksldjump"/>
                        </a:rPr>
                        <a:t>ORGANIGRAMA Y MANUAL DE PUESTOS</a:t>
                      </a:r>
                      <a:endParaRPr lang="es-ES" sz="1400" dirty="0"/>
                    </a:p>
                  </a:txBody>
                  <a:tcPr/>
                </a:tc>
                <a:tc>
                  <a:txBody>
                    <a:bodyPr/>
                    <a:lstStyle/>
                    <a:p>
                      <a:pPr algn="ctr">
                        <a:buFont typeface="Arial" pitchFamily="34" charset="0"/>
                        <a:buChar char="•"/>
                      </a:pPr>
                      <a:r>
                        <a:rPr lang="es-ES" sz="1400" dirty="0" smtClean="0"/>
                        <a:t>A</a:t>
                      </a:r>
                      <a:r>
                        <a:rPr lang="es-ES" sz="1400" dirty="0" smtClean="0">
                          <a:hlinkClick r:id="rId8" action="ppaction://hlinksldjump"/>
                        </a:rPr>
                        <a:t>NALISIS</a:t>
                      </a:r>
                      <a:r>
                        <a:rPr lang="es-ES" sz="1400" baseline="0" dirty="0" smtClean="0">
                          <a:hlinkClick r:id="rId8" action="ppaction://hlinksldjump"/>
                        </a:rPr>
                        <a:t> POLIÍTICO DE LA ORGANIZACION</a:t>
                      </a:r>
                      <a:endParaRPr lang="es-ES" sz="1400" dirty="0"/>
                    </a:p>
                  </a:txBody>
                  <a:tcPr/>
                </a:tc>
                <a:tc>
                  <a:txBody>
                    <a:bodyPr/>
                    <a:lstStyle/>
                    <a:p>
                      <a:pPr algn="ctr">
                        <a:buFont typeface="Arial" pitchFamily="34" charset="0"/>
                        <a:buChar char="•"/>
                      </a:pPr>
                      <a:r>
                        <a:rPr lang="es-ES" sz="1400" dirty="0" smtClean="0">
                          <a:hlinkClick r:id="rId9" action="ppaction://hlinksldjump"/>
                        </a:rPr>
                        <a:t>CONFIGURACIÓN ORGANIZATIVA</a:t>
                      </a:r>
                      <a:endParaRPr lang="es-ES" sz="1400" dirty="0"/>
                    </a:p>
                  </a:txBody>
                  <a:tcPr/>
                </a:tc>
              </a:tr>
              <a:tr h="821485">
                <a:tc>
                  <a:txBody>
                    <a:bodyPr/>
                    <a:lstStyle/>
                    <a:p>
                      <a:pPr algn="ctr">
                        <a:buFont typeface="Arial" pitchFamily="34" charset="0"/>
                        <a:buChar char="•"/>
                      </a:pPr>
                      <a:r>
                        <a:rPr lang="es-ES" b="1" dirty="0" smtClean="0">
                          <a:hlinkClick r:id="rId10" action="ppaction://hlinksldjump"/>
                        </a:rPr>
                        <a:t>ACTIVIDADES</a:t>
                      </a:r>
                      <a:endParaRPr lang="es-ES" b="1" dirty="0"/>
                    </a:p>
                  </a:txBody>
                  <a:tcPr/>
                </a:tc>
                <a:tc>
                  <a:txBody>
                    <a:bodyPr/>
                    <a:lstStyle/>
                    <a:p>
                      <a:pPr algn="ctr">
                        <a:buFont typeface="Arial" pitchFamily="34" charset="0"/>
                        <a:buChar char="•"/>
                      </a:pPr>
                      <a:r>
                        <a:rPr lang="es-ES" sz="1400" dirty="0" smtClean="0">
                          <a:hlinkClick r:id="rId11" action="ppaction://hlinksldjump"/>
                        </a:rPr>
                        <a:t>ORGANIGRAFO</a:t>
                      </a:r>
                      <a:endParaRPr lang="es-ES" sz="1400" dirty="0"/>
                    </a:p>
                  </a:txBody>
                  <a:tcPr/>
                </a:tc>
                <a:tc>
                  <a:txBody>
                    <a:bodyPr/>
                    <a:lstStyle/>
                    <a:p>
                      <a:pPr algn="ctr">
                        <a:buFont typeface="Arial" pitchFamily="34" charset="0"/>
                        <a:buChar char="•"/>
                      </a:pPr>
                      <a:r>
                        <a:rPr lang="es-ES" sz="1400" dirty="0" smtClean="0">
                          <a:hlinkClick r:id="rId12" action="ppaction://hlinksldjump"/>
                        </a:rPr>
                        <a:t>ANALISIS DEL ENTORNO</a:t>
                      </a:r>
                      <a:endParaRPr lang="es-ES" sz="1400" dirty="0"/>
                    </a:p>
                  </a:txBody>
                  <a:tcPr/>
                </a:tc>
                <a:tc>
                  <a:txBody>
                    <a:bodyPr/>
                    <a:lstStyle/>
                    <a:p>
                      <a:endParaRPr lang="es-ES" dirty="0"/>
                    </a:p>
                  </a:txBody>
                  <a:tcPr/>
                </a:tc>
              </a:tr>
              <a:tr h="821485">
                <a:tc>
                  <a:txBody>
                    <a:bodyPr/>
                    <a:lstStyle/>
                    <a:p>
                      <a:pPr algn="ctr">
                        <a:buFont typeface="Arial" pitchFamily="34" charset="0"/>
                        <a:buChar char="•"/>
                      </a:pPr>
                      <a:r>
                        <a:rPr lang="es-ES" sz="1400" b="1" dirty="0" smtClean="0">
                          <a:hlinkClick r:id="rId13" action="ppaction://hlinksldjump"/>
                        </a:rPr>
                        <a:t>CARACTERISTIVAS</a:t>
                      </a:r>
                      <a:r>
                        <a:rPr lang="es-ES" sz="1400" b="1" baseline="0" dirty="0" smtClean="0">
                          <a:hlinkClick r:id="rId13" action="ppaction://hlinksldjump"/>
                        </a:rPr>
                        <a:t> DE LA EMPRESA</a:t>
                      </a:r>
                      <a:endParaRPr lang="es-ES" sz="1400" b="1" dirty="0"/>
                    </a:p>
                  </a:txBody>
                  <a:tcPr/>
                </a:tc>
                <a:tc>
                  <a:txBody>
                    <a:bodyPr/>
                    <a:lstStyle/>
                    <a:p>
                      <a:pPr algn="ctr">
                        <a:buFont typeface="Arial" pitchFamily="34" charset="0"/>
                        <a:buChar char="•"/>
                      </a:pPr>
                      <a:r>
                        <a:rPr lang="es-ES" sz="1400" dirty="0" smtClean="0">
                          <a:hlinkClick r:id="rId14" action="ppaction://hlinksldjump"/>
                        </a:rPr>
                        <a:t>ANALISIS DE PROCESOS</a:t>
                      </a:r>
                      <a:endParaRPr lang="es-ES" sz="1400" dirty="0" smtClean="0"/>
                    </a:p>
                    <a:p>
                      <a:pPr algn="ctr">
                        <a:buFont typeface="Arial" pitchFamily="34" charset="0"/>
                        <a:buNone/>
                      </a:pPr>
                      <a:endParaRPr lang="es-ES" sz="1400" dirty="0"/>
                    </a:p>
                  </a:txBody>
                  <a:tcPr/>
                </a:tc>
                <a:tc>
                  <a:txBody>
                    <a:bodyPr/>
                    <a:lstStyle/>
                    <a:p>
                      <a:pPr algn="ctr">
                        <a:buFont typeface="Arial" pitchFamily="34" charset="0"/>
                        <a:buChar char="•"/>
                      </a:pPr>
                      <a:r>
                        <a:rPr lang="es-ES" sz="1400" dirty="0" smtClean="0">
                          <a:hlinkClick r:id="rId15" action="ppaction://hlinksldjump"/>
                        </a:rPr>
                        <a:t>ANALISIS DE LA TECNOLIGÍA</a:t>
                      </a:r>
                      <a:endParaRPr lang="es-ES" sz="1400" dirty="0"/>
                    </a:p>
                  </a:txBody>
                  <a:tcPr/>
                </a:tc>
                <a:tc>
                  <a:txBody>
                    <a:bodyPr/>
                    <a:lstStyle/>
                    <a:p>
                      <a:endParaRPr lang="es-ES" dirty="0"/>
                    </a:p>
                  </a:txBody>
                  <a:tcPr/>
                </a:tc>
              </a:tr>
              <a:tr h="821485">
                <a:tc>
                  <a:txBody>
                    <a:bodyPr/>
                    <a:lstStyle/>
                    <a:p>
                      <a:endParaRPr lang="es-ES" dirty="0"/>
                    </a:p>
                  </a:txBody>
                  <a:tcPr/>
                </a:tc>
                <a:tc>
                  <a:txBody>
                    <a:bodyPr/>
                    <a:lstStyle/>
                    <a:p>
                      <a:pPr algn="ctr">
                        <a:buFont typeface="Arial" pitchFamily="34" charset="0"/>
                        <a:buChar char="•"/>
                      </a:pPr>
                      <a:r>
                        <a:rPr lang="es-ES" sz="1400" dirty="0" smtClean="0">
                          <a:hlinkClick r:id="rId16" action="ppaction://hlinksldjump"/>
                        </a:rPr>
                        <a:t>ANALISIS DE LA CULTURA</a:t>
                      </a:r>
                      <a:endParaRPr lang="es-ES" sz="1400" dirty="0"/>
                    </a:p>
                  </a:txBody>
                  <a:tcPr/>
                </a:tc>
                <a:tc>
                  <a:txBody>
                    <a:bodyPr/>
                    <a:lstStyle/>
                    <a:p>
                      <a:pPr algn="ctr">
                        <a:buFont typeface="Arial" pitchFamily="34" charset="0"/>
                        <a:buChar char="•"/>
                      </a:pPr>
                      <a:endParaRPr lang="es-ES" sz="1400" dirty="0"/>
                    </a:p>
                  </a:txBody>
                  <a:tcPr/>
                </a:tc>
                <a:tc>
                  <a:txBody>
                    <a:bodyPr/>
                    <a:lstStyle/>
                    <a:p>
                      <a:endParaRPr lang="es-ES" dirty="0"/>
                    </a:p>
                  </a:txBody>
                  <a:tcPr/>
                </a:tc>
              </a:tr>
              <a:tr h="821485">
                <a:tc>
                  <a:txBody>
                    <a:bodyPr/>
                    <a:lstStyle/>
                    <a:p>
                      <a:endParaRPr lang="es-ES" dirty="0"/>
                    </a:p>
                  </a:txBody>
                  <a:tcPr/>
                </a:tc>
                <a:tc>
                  <a:txBody>
                    <a:bodyPr/>
                    <a:lstStyle/>
                    <a:p>
                      <a:pPr algn="ctr">
                        <a:buFont typeface="Arial" pitchFamily="34" charset="0"/>
                        <a:buChar char="•"/>
                      </a:pPr>
                      <a:r>
                        <a:rPr lang="es-ES" sz="1400" dirty="0" smtClean="0">
                          <a:hlinkClick r:id="rId17" action="ppaction://hlinksldjump"/>
                        </a:rPr>
                        <a:t>OUTSOURCING</a:t>
                      </a:r>
                      <a:endParaRPr lang="es-ES" sz="1400" dirty="0"/>
                    </a:p>
                  </a:txBody>
                  <a:tcPr/>
                </a:tc>
                <a:tc>
                  <a:txBody>
                    <a:bodyPr/>
                    <a:lstStyle/>
                    <a:p>
                      <a:endParaRPr lang="es-ES" dirty="0"/>
                    </a:p>
                  </a:txBody>
                  <a:tcPr/>
                </a:tc>
                <a:tc>
                  <a:txBody>
                    <a:bodyPr/>
                    <a:lstStyle/>
                    <a:p>
                      <a:endParaRPr lang="es-E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organigrafo</a:t>
            </a:r>
            <a:endParaRPr lang="es-ES" dirty="0"/>
          </a:p>
        </p:txBody>
      </p:sp>
      <p:sp>
        <p:nvSpPr>
          <p:cNvPr id="3" name="2 Elipse"/>
          <p:cNvSpPr/>
          <p:nvPr/>
        </p:nvSpPr>
        <p:spPr>
          <a:xfrm>
            <a:off x="214282" y="1428736"/>
            <a:ext cx="1357322" cy="785818"/>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Rectángulo"/>
          <p:cNvSpPr/>
          <p:nvPr/>
        </p:nvSpPr>
        <p:spPr>
          <a:xfrm>
            <a:off x="3786182" y="1500174"/>
            <a:ext cx="128588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Rectángulo"/>
          <p:cNvSpPr/>
          <p:nvPr/>
        </p:nvSpPr>
        <p:spPr>
          <a:xfrm>
            <a:off x="2143108" y="1571612"/>
            <a:ext cx="100013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p:cNvSpPr/>
          <p:nvPr/>
        </p:nvSpPr>
        <p:spPr>
          <a:xfrm>
            <a:off x="5572132" y="1643050"/>
            <a:ext cx="107157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Rectángulo"/>
          <p:cNvSpPr/>
          <p:nvPr/>
        </p:nvSpPr>
        <p:spPr>
          <a:xfrm>
            <a:off x="6929454" y="1142984"/>
            <a:ext cx="2000264" cy="22145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Rectángulo"/>
          <p:cNvSpPr/>
          <p:nvPr/>
        </p:nvSpPr>
        <p:spPr>
          <a:xfrm>
            <a:off x="7215206" y="6072206"/>
            <a:ext cx="1785950" cy="7857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Rectángulo"/>
          <p:cNvSpPr/>
          <p:nvPr/>
        </p:nvSpPr>
        <p:spPr>
          <a:xfrm>
            <a:off x="3500430" y="3143248"/>
            <a:ext cx="2286016" cy="1428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Rectángulo"/>
          <p:cNvSpPr/>
          <p:nvPr/>
        </p:nvSpPr>
        <p:spPr>
          <a:xfrm>
            <a:off x="3500430" y="4857760"/>
            <a:ext cx="200026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Elipse"/>
          <p:cNvSpPr/>
          <p:nvPr/>
        </p:nvSpPr>
        <p:spPr>
          <a:xfrm>
            <a:off x="3071802" y="5929330"/>
            <a:ext cx="1357322" cy="785818"/>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4857752" y="5929330"/>
            <a:ext cx="1500198" cy="785818"/>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Rectángulo"/>
          <p:cNvSpPr/>
          <p:nvPr/>
        </p:nvSpPr>
        <p:spPr>
          <a:xfrm>
            <a:off x="1071538" y="2786058"/>
            <a:ext cx="1357322"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Rectángulo"/>
          <p:cNvSpPr/>
          <p:nvPr/>
        </p:nvSpPr>
        <p:spPr>
          <a:xfrm>
            <a:off x="928662" y="4572008"/>
            <a:ext cx="1571636"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Rectángulo"/>
          <p:cNvSpPr/>
          <p:nvPr/>
        </p:nvSpPr>
        <p:spPr>
          <a:xfrm>
            <a:off x="214282" y="5786454"/>
            <a:ext cx="178595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CuadroTexto"/>
          <p:cNvSpPr txBox="1"/>
          <p:nvPr/>
        </p:nvSpPr>
        <p:spPr>
          <a:xfrm>
            <a:off x="357158" y="1643050"/>
            <a:ext cx="1071570" cy="307777"/>
          </a:xfrm>
          <a:prstGeom prst="rect">
            <a:avLst/>
          </a:prstGeom>
          <a:noFill/>
        </p:spPr>
        <p:txBody>
          <a:bodyPr wrap="square" rtlCol="0">
            <a:spAutoFit/>
          </a:bodyPr>
          <a:lstStyle/>
          <a:p>
            <a:pPr algn="ctr"/>
            <a:r>
              <a:rPr lang="es-ES" sz="1400" dirty="0" smtClean="0"/>
              <a:t>cosecheros</a:t>
            </a:r>
            <a:endParaRPr lang="es-ES" sz="1400" dirty="0"/>
          </a:p>
        </p:txBody>
      </p:sp>
      <p:sp>
        <p:nvSpPr>
          <p:cNvPr id="18" name="17 CuadroTexto"/>
          <p:cNvSpPr txBox="1"/>
          <p:nvPr/>
        </p:nvSpPr>
        <p:spPr>
          <a:xfrm>
            <a:off x="3286116" y="6072206"/>
            <a:ext cx="1000132" cy="523220"/>
          </a:xfrm>
          <a:prstGeom prst="rect">
            <a:avLst/>
          </a:prstGeom>
          <a:noFill/>
        </p:spPr>
        <p:txBody>
          <a:bodyPr wrap="square" rtlCol="0">
            <a:spAutoFit/>
          </a:bodyPr>
          <a:lstStyle/>
          <a:p>
            <a:pPr algn="ctr"/>
            <a:r>
              <a:rPr lang="es-ES" sz="1400" dirty="0" smtClean="0"/>
              <a:t>Clientes nacionales</a:t>
            </a:r>
            <a:endParaRPr lang="es-ES" sz="1400" dirty="0"/>
          </a:p>
        </p:txBody>
      </p:sp>
      <p:sp>
        <p:nvSpPr>
          <p:cNvPr id="19" name="18 CuadroTexto"/>
          <p:cNvSpPr txBox="1"/>
          <p:nvPr/>
        </p:nvSpPr>
        <p:spPr>
          <a:xfrm>
            <a:off x="5000628" y="6072206"/>
            <a:ext cx="1214446" cy="523220"/>
          </a:xfrm>
          <a:prstGeom prst="rect">
            <a:avLst/>
          </a:prstGeom>
          <a:noFill/>
        </p:spPr>
        <p:txBody>
          <a:bodyPr wrap="square" rtlCol="0">
            <a:spAutoFit/>
          </a:bodyPr>
          <a:lstStyle/>
          <a:p>
            <a:pPr algn="ctr"/>
            <a:r>
              <a:rPr lang="es-ES" sz="1400" dirty="0" smtClean="0"/>
              <a:t>Clientes extranjeros</a:t>
            </a:r>
            <a:endParaRPr lang="es-ES" sz="1400" dirty="0"/>
          </a:p>
        </p:txBody>
      </p:sp>
      <p:sp>
        <p:nvSpPr>
          <p:cNvPr id="20" name="19 CuadroTexto"/>
          <p:cNvSpPr txBox="1"/>
          <p:nvPr/>
        </p:nvSpPr>
        <p:spPr>
          <a:xfrm>
            <a:off x="1214414" y="2928934"/>
            <a:ext cx="1071570" cy="523220"/>
          </a:xfrm>
          <a:prstGeom prst="rect">
            <a:avLst/>
          </a:prstGeom>
          <a:noFill/>
        </p:spPr>
        <p:txBody>
          <a:bodyPr wrap="square" rtlCol="0">
            <a:spAutoFit/>
          </a:bodyPr>
          <a:lstStyle/>
          <a:p>
            <a:pPr algn="ctr"/>
            <a:r>
              <a:rPr lang="es-ES" sz="1400" dirty="0" smtClean="0"/>
              <a:t>DTO. DE CALIDAD</a:t>
            </a:r>
            <a:endParaRPr lang="es-ES" sz="1400" dirty="0"/>
          </a:p>
        </p:txBody>
      </p:sp>
      <p:sp>
        <p:nvSpPr>
          <p:cNvPr id="21" name="20 CuadroTexto"/>
          <p:cNvSpPr txBox="1"/>
          <p:nvPr/>
        </p:nvSpPr>
        <p:spPr>
          <a:xfrm>
            <a:off x="1071538" y="4714884"/>
            <a:ext cx="1285884" cy="523220"/>
          </a:xfrm>
          <a:prstGeom prst="rect">
            <a:avLst/>
          </a:prstGeom>
          <a:noFill/>
        </p:spPr>
        <p:txBody>
          <a:bodyPr wrap="square" rtlCol="0">
            <a:spAutoFit/>
          </a:bodyPr>
          <a:lstStyle/>
          <a:p>
            <a:pPr algn="ctr"/>
            <a:r>
              <a:rPr lang="es-ES" sz="1400" dirty="0" smtClean="0"/>
              <a:t>DTO. FACTURACIÓN</a:t>
            </a:r>
            <a:endParaRPr lang="es-ES" sz="1400" dirty="0"/>
          </a:p>
        </p:txBody>
      </p:sp>
      <p:sp>
        <p:nvSpPr>
          <p:cNvPr id="22" name="21 CuadroTexto"/>
          <p:cNvSpPr txBox="1"/>
          <p:nvPr/>
        </p:nvSpPr>
        <p:spPr>
          <a:xfrm>
            <a:off x="3571868" y="4929198"/>
            <a:ext cx="1857388" cy="307777"/>
          </a:xfrm>
          <a:prstGeom prst="rect">
            <a:avLst/>
          </a:prstGeom>
          <a:noFill/>
        </p:spPr>
        <p:txBody>
          <a:bodyPr wrap="square" rtlCol="0">
            <a:spAutoFit/>
          </a:bodyPr>
          <a:lstStyle/>
          <a:p>
            <a:pPr algn="ctr"/>
            <a:r>
              <a:rPr lang="es-ES" sz="1400" dirty="0" smtClean="0"/>
              <a:t>DTO. DE VENTAS</a:t>
            </a:r>
            <a:endParaRPr lang="es-ES" sz="1400" dirty="0"/>
          </a:p>
        </p:txBody>
      </p:sp>
      <p:sp>
        <p:nvSpPr>
          <p:cNvPr id="23" name="22 CuadroTexto"/>
          <p:cNvSpPr txBox="1"/>
          <p:nvPr/>
        </p:nvSpPr>
        <p:spPr>
          <a:xfrm>
            <a:off x="357158" y="5857892"/>
            <a:ext cx="1500198" cy="523220"/>
          </a:xfrm>
          <a:prstGeom prst="rect">
            <a:avLst/>
          </a:prstGeom>
          <a:noFill/>
        </p:spPr>
        <p:txBody>
          <a:bodyPr wrap="square" rtlCol="0">
            <a:spAutoFit/>
          </a:bodyPr>
          <a:lstStyle/>
          <a:p>
            <a:pPr algn="ctr"/>
            <a:r>
              <a:rPr lang="es-ES" sz="1400" dirty="0" smtClean="0"/>
              <a:t>DTO. DE CONTABILIDAD</a:t>
            </a:r>
            <a:endParaRPr lang="es-ES" sz="1400" dirty="0"/>
          </a:p>
        </p:txBody>
      </p:sp>
      <p:sp>
        <p:nvSpPr>
          <p:cNvPr id="24" name="23 CuadroTexto"/>
          <p:cNvSpPr txBox="1"/>
          <p:nvPr/>
        </p:nvSpPr>
        <p:spPr>
          <a:xfrm>
            <a:off x="3857620" y="1500174"/>
            <a:ext cx="1143008" cy="646331"/>
          </a:xfrm>
          <a:prstGeom prst="rect">
            <a:avLst/>
          </a:prstGeom>
          <a:noFill/>
        </p:spPr>
        <p:txBody>
          <a:bodyPr wrap="square" rtlCol="0">
            <a:spAutoFit/>
          </a:bodyPr>
          <a:lstStyle/>
          <a:p>
            <a:pPr algn="ctr"/>
            <a:r>
              <a:rPr lang="es-ES" sz="1200" dirty="0" smtClean="0"/>
              <a:t>DTO. DE RECOLECCIÓN DE MUESTRAS</a:t>
            </a:r>
            <a:endParaRPr lang="es-ES" sz="1200" dirty="0"/>
          </a:p>
        </p:txBody>
      </p:sp>
      <p:sp>
        <p:nvSpPr>
          <p:cNvPr id="25" name="24 CuadroTexto"/>
          <p:cNvSpPr txBox="1"/>
          <p:nvPr/>
        </p:nvSpPr>
        <p:spPr>
          <a:xfrm>
            <a:off x="2214546" y="1643050"/>
            <a:ext cx="857256" cy="461665"/>
          </a:xfrm>
          <a:prstGeom prst="rect">
            <a:avLst/>
          </a:prstGeom>
          <a:noFill/>
        </p:spPr>
        <p:txBody>
          <a:bodyPr wrap="square" rtlCol="0">
            <a:spAutoFit/>
          </a:bodyPr>
          <a:lstStyle/>
          <a:p>
            <a:pPr algn="ctr"/>
            <a:r>
              <a:rPr lang="es-ES" sz="1200" dirty="0" smtClean="0"/>
              <a:t>DTO. COMPRAS</a:t>
            </a:r>
            <a:endParaRPr lang="es-ES" sz="1200" dirty="0"/>
          </a:p>
        </p:txBody>
      </p:sp>
      <p:sp>
        <p:nvSpPr>
          <p:cNvPr id="26" name="25 CuadroTexto"/>
          <p:cNvSpPr txBox="1"/>
          <p:nvPr/>
        </p:nvSpPr>
        <p:spPr>
          <a:xfrm>
            <a:off x="5643570" y="1643050"/>
            <a:ext cx="928694" cy="523220"/>
          </a:xfrm>
          <a:prstGeom prst="rect">
            <a:avLst/>
          </a:prstGeom>
          <a:noFill/>
        </p:spPr>
        <p:txBody>
          <a:bodyPr wrap="square" rtlCol="0">
            <a:spAutoFit/>
          </a:bodyPr>
          <a:lstStyle/>
          <a:p>
            <a:r>
              <a:rPr lang="es-ES" sz="1400" dirty="0" smtClean="0"/>
              <a:t>ALMACEN GRANEL</a:t>
            </a:r>
            <a:endParaRPr lang="es-ES" sz="1400" dirty="0"/>
          </a:p>
        </p:txBody>
      </p:sp>
      <p:sp>
        <p:nvSpPr>
          <p:cNvPr id="27" name="26 Rectángulo redondeado"/>
          <p:cNvSpPr/>
          <p:nvPr/>
        </p:nvSpPr>
        <p:spPr>
          <a:xfrm>
            <a:off x="7000892" y="1643050"/>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8" name="27 Rectángulo redondeado"/>
          <p:cNvSpPr/>
          <p:nvPr/>
        </p:nvSpPr>
        <p:spPr>
          <a:xfrm>
            <a:off x="7000892" y="2071678"/>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Rectángulo redondeado"/>
          <p:cNvSpPr/>
          <p:nvPr/>
        </p:nvSpPr>
        <p:spPr>
          <a:xfrm>
            <a:off x="7000892" y="2500306"/>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29 Rectángulo redondeado"/>
          <p:cNvSpPr/>
          <p:nvPr/>
        </p:nvSpPr>
        <p:spPr>
          <a:xfrm>
            <a:off x="7072330" y="2928934"/>
            <a:ext cx="1785950"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32 CuadroTexto"/>
          <p:cNvSpPr txBox="1"/>
          <p:nvPr/>
        </p:nvSpPr>
        <p:spPr>
          <a:xfrm>
            <a:off x="7000892" y="1214422"/>
            <a:ext cx="1857388" cy="307777"/>
          </a:xfrm>
          <a:prstGeom prst="rect">
            <a:avLst/>
          </a:prstGeom>
          <a:noFill/>
        </p:spPr>
        <p:txBody>
          <a:bodyPr wrap="square" rtlCol="0">
            <a:spAutoFit/>
          </a:bodyPr>
          <a:lstStyle/>
          <a:p>
            <a:r>
              <a:rPr lang="es-ES" sz="1400" dirty="0" smtClean="0">
                <a:solidFill>
                  <a:schemeClr val="bg1"/>
                </a:solidFill>
              </a:rPr>
              <a:t>DTO. DE PRODUCCÍON</a:t>
            </a:r>
            <a:endParaRPr lang="es-ES" sz="1400" dirty="0">
              <a:solidFill>
                <a:schemeClr val="bg1"/>
              </a:solidFill>
            </a:endParaRPr>
          </a:p>
        </p:txBody>
      </p:sp>
      <p:sp>
        <p:nvSpPr>
          <p:cNvPr id="34" name="33 CuadroTexto"/>
          <p:cNvSpPr txBox="1"/>
          <p:nvPr/>
        </p:nvSpPr>
        <p:spPr>
          <a:xfrm>
            <a:off x="7072330" y="1643050"/>
            <a:ext cx="1714512" cy="307777"/>
          </a:xfrm>
          <a:prstGeom prst="rect">
            <a:avLst/>
          </a:prstGeom>
          <a:noFill/>
        </p:spPr>
        <p:txBody>
          <a:bodyPr wrap="square" rtlCol="0">
            <a:spAutoFit/>
          </a:bodyPr>
          <a:lstStyle/>
          <a:p>
            <a:pPr algn="ctr"/>
            <a:r>
              <a:rPr lang="es-ES" sz="1400" dirty="0" smtClean="0"/>
              <a:t>DTO. MOLTURACIÓN</a:t>
            </a:r>
            <a:endParaRPr lang="es-ES" sz="1400" dirty="0"/>
          </a:p>
        </p:txBody>
      </p:sp>
      <p:sp>
        <p:nvSpPr>
          <p:cNvPr id="35" name="34 CuadroTexto"/>
          <p:cNvSpPr txBox="1"/>
          <p:nvPr/>
        </p:nvSpPr>
        <p:spPr>
          <a:xfrm>
            <a:off x="7072330" y="2071678"/>
            <a:ext cx="1714512" cy="307777"/>
          </a:xfrm>
          <a:prstGeom prst="rect">
            <a:avLst/>
          </a:prstGeom>
          <a:noFill/>
        </p:spPr>
        <p:txBody>
          <a:bodyPr wrap="square" rtlCol="0">
            <a:spAutoFit/>
          </a:bodyPr>
          <a:lstStyle/>
          <a:p>
            <a:pPr algn="ctr"/>
            <a:r>
              <a:rPr lang="es-ES" sz="1400" dirty="0" smtClean="0"/>
              <a:t>DTO. SEPARADO</a:t>
            </a:r>
            <a:endParaRPr lang="es-ES" sz="1400" dirty="0"/>
          </a:p>
        </p:txBody>
      </p:sp>
      <p:sp>
        <p:nvSpPr>
          <p:cNvPr id="36" name="35 CuadroTexto"/>
          <p:cNvSpPr txBox="1"/>
          <p:nvPr/>
        </p:nvSpPr>
        <p:spPr>
          <a:xfrm>
            <a:off x="7072330" y="2571744"/>
            <a:ext cx="1714512" cy="307777"/>
          </a:xfrm>
          <a:prstGeom prst="rect">
            <a:avLst/>
          </a:prstGeom>
          <a:noFill/>
        </p:spPr>
        <p:txBody>
          <a:bodyPr wrap="square" rtlCol="0">
            <a:spAutoFit/>
          </a:bodyPr>
          <a:lstStyle/>
          <a:p>
            <a:pPr algn="ctr"/>
            <a:r>
              <a:rPr lang="es-ES" sz="1400" dirty="0" smtClean="0"/>
              <a:t>DTO. DECANTACIÓN</a:t>
            </a:r>
            <a:endParaRPr lang="es-ES" sz="1400" dirty="0"/>
          </a:p>
        </p:txBody>
      </p:sp>
      <p:sp>
        <p:nvSpPr>
          <p:cNvPr id="37" name="36 CuadroTexto"/>
          <p:cNvSpPr txBox="1"/>
          <p:nvPr/>
        </p:nvSpPr>
        <p:spPr>
          <a:xfrm>
            <a:off x="7143768" y="2928934"/>
            <a:ext cx="1571636" cy="307777"/>
          </a:xfrm>
          <a:prstGeom prst="rect">
            <a:avLst/>
          </a:prstGeom>
          <a:noFill/>
        </p:spPr>
        <p:txBody>
          <a:bodyPr wrap="square" rtlCol="0">
            <a:spAutoFit/>
          </a:bodyPr>
          <a:lstStyle/>
          <a:p>
            <a:pPr algn="ctr"/>
            <a:r>
              <a:rPr lang="es-ES" sz="1400" dirty="0" smtClean="0"/>
              <a:t>BODEGAS</a:t>
            </a:r>
            <a:endParaRPr lang="es-ES" sz="1400" dirty="0"/>
          </a:p>
        </p:txBody>
      </p:sp>
      <p:sp>
        <p:nvSpPr>
          <p:cNvPr id="38" name="37 CuadroTexto"/>
          <p:cNvSpPr txBox="1"/>
          <p:nvPr/>
        </p:nvSpPr>
        <p:spPr>
          <a:xfrm>
            <a:off x="7286644" y="6072206"/>
            <a:ext cx="1643074" cy="738664"/>
          </a:xfrm>
          <a:prstGeom prst="rect">
            <a:avLst/>
          </a:prstGeom>
          <a:noFill/>
        </p:spPr>
        <p:txBody>
          <a:bodyPr wrap="square" rtlCol="0">
            <a:spAutoFit/>
          </a:bodyPr>
          <a:lstStyle/>
          <a:p>
            <a:pPr algn="ctr"/>
            <a:r>
              <a:rPr lang="es-ES" sz="1400" dirty="0" smtClean="0"/>
              <a:t>ALMACEN DE PRODUCTO TERMINADO</a:t>
            </a:r>
            <a:endParaRPr lang="es-ES" sz="1400" dirty="0"/>
          </a:p>
        </p:txBody>
      </p:sp>
      <p:sp>
        <p:nvSpPr>
          <p:cNvPr id="41" name="40 Rectángulo"/>
          <p:cNvSpPr/>
          <p:nvPr/>
        </p:nvSpPr>
        <p:spPr>
          <a:xfrm>
            <a:off x="6357950" y="3500438"/>
            <a:ext cx="2000264" cy="22145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42 Rectángulo redondeado"/>
          <p:cNvSpPr/>
          <p:nvPr/>
        </p:nvSpPr>
        <p:spPr>
          <a:xfrm>
            <a:off x="6500826" y="5357826"/>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dirty="0"/>
          </a:p>
        </p:txBody>
      </p:sp>
      <p:sp>
        <p:nvSpPr>
          <p:cNvPr id="44" name="43 Rectángulo redondeado"/>
          <p:cNvSpPr/>
          <p:nvPr/>
        </p:nvSpPr>
        <p:spPr>
          <a:xfrm>
            <a:off x="6500826" y="4929198"/>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5" name="44 Rectángulo redondeado"/>
          <p:cNvSpPr/>
          <p:nvPr/>
        </p:nvSpPr>
        <p:spPr>
          <a:xfrm>
            <a:off x="6500826" y="4500570"/>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6" name="45 Rectángulo redondeado"/>
          <p:cNvSpPr/>
          <p:nvPr/>
        </p:nvSpPr>
        <p:spPr>
          <a:xfrm>
            <a:off x="6500826" y="4071942"/>
            <a:ext cx="1857388"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7" name="46 CuadroTexto"/>
          <p:cNvSpPr txBox="1"/>
          <p:nvPr/>
        </p:nvSpPr>
        <p:spPr>
          <a:xfrm>
            <a:off x="6572264" y="4071942"/>
            <a:ext cx="1714512" cy="276999"/>
          </a:xfrm>
          <a:prstGeom prst="rect">
            <a:avLst/>
          </a:prstGeom>
          <a:noFill/>
        </p:spPr>
        <p:txBody>
          <a:bodyPr wrap="square" rtlCol="0">
            <a:spAutoFit/>
          </a:bodyPr>
          <a:lstStyle/>
          <a:p>
            <a:pPr algn="ctr"/>
            <a:r>
              <a:rPr lang="es-ES" sz="1200" dirty="0" smtClean="0"/>
              <a:t>AREA  EMBOTELLADO</a:t>
            </a:r>
            <a:endParaRPr lang="es-ES" sz="1200" dirty="0"/>
          </a:p>
        </p:txBody>
      </p:sp>
      <p:sp>
        <p:nvSpPr>
          <p:cNvPr id="48" name="47 CuadroTexto"/>
          <p:cNvSpPr txBox="1"/>
          <p:nvPr/>
        </p:nvSpPr>
        <p:spPr>
          <a:xfrm>
            <a:off x="6572264" y="4500570"/>
            <a:ext cx="1714512" cy="276999"/>
          </a:xfrm>
          <a:prstGeom prst="rect">
            <a:avLst/>
          </a:prstGeom>
          <a:noFill/>
        </p:spPr>
        <p:txBody>
          <a:bodyPr wrap="square" rtlCol="0">
            <a:spAutoFit/>
          </a:bodyPr>
          <a:lstStyle/>
          <a:p>
            <a:pPr algn="ctr"/>
            <a:r>
              <a:rPr lang="es-ES" sz="1200" dirty="0" smtClean="0"/>
              <a:t>AREA  ENCAJADO</a:t>
            </a:r>
            <a:endParaRPr lang="es-ES" sz="1200" dirty="0"/>
          </a:p>
        </p:txBody>
      </p:sp>
      <p:sp>
        <p:nvSpPr>
          <p:cNvPr id="49" name="48 CuadroTexto"/>
          <p:cNvSpPr txBox="1"/>
          <p:nvPr/>
        </p:nvSpPr>
        <p:spPr>
          <a:xfrm>
            <a:off x="6572264" y="5000636"/>
            <a:ext cx="1714512" cy="276999"/>
          </a:xfrm>
          <a:prstGeom prst="rect">
            <a:avLst/>
          </a:prstGeom>
          <a:noFill/>
        </p:spPr>
        <p:txBody>
          <a:bodyPr wrap="square" rtlCol="0">
            <a:spAutoFit/>
          </a:bodyPr>
          <a:lstStyle/>
          <a:p>
            <a:pPr algn="ctr"/>
            <a:r>
              <a:rPr lang="es-ES" sz="1200" dirty="0" smtClean="0"/>
              <a:t>AREA PALETIZADO</a:t>
            </a:r>
            <a:endParaRPr lang="es-ES" sz="1200" dirty="0"/>
          </a:p>
        </p:txBody>
      </p:sp>
      <p:sp>
        <p:nvSpPr>
          <p:cNvPr id="50" name="49 CuadroTexto"/>
          <p:cNvSpPr txBox="1"/>
          <p:nvPr/>
        </p:nvSpPr>
        <p:spPr>
          <a:xfrm>
            <a:off x="6572264" y="5357826"/>
            <a:ext cx="1714512" cy="276999"/>
          </a:xfrm>
          <a:prstGeom prst="rect">
            <a:avLst/>
          </a:prstGeom>
          <a:noFill/>
        </p:spPr>
        <p:txBody>
          <a:bodyPr wrap="square" rtlCol="0">
            <a:spAutoFit/>
          </a:bodyPr>
          <a:lstStyle/>
          <a:p>
            <a:pPr algn="ctr"/>
            <a:r>
              <a:rPr lang="es-ES" sz="1200" dirty="0" smtClean="0"/>
              <a:t>AREA  RETRACTILADO</a:t>
            </a:r>
            <a:endParaRPr lang="es-ES" sz="1200" dirty="0"/>
          </a:p>
        </p:txBody>
      </p:sp>
      <p:sp>
        <p:nvSpPr>
          <p:cNvPr id="51" name="50 CuadroTexto"/>
          <p:cNvSpPr txBox="1"/>
          <p:nvPr/>
        </p:nvSpPr>
        <p:spPr>
          <a:xfrm>
            <a:off x="6500826" y="3571876"/>
            <a:ext cx="1857388" cy="307777"/>
          </a:xfrm>
          <a:prstGeom prst="rect">
            <a:avLst/>
          </a:prstGeom>
          <a:noFill/>
        </p:spPr>
        <p:txBody>
          <a:bodyPr wrap="square" rtlCol="0">
            <a:spAutoFit/>
          </a:bodyPr>
          <a:lstStyle/>
          <a:p>
            <a:pPr algn="ctr"/>
            <a:r>
              <a:rPr lang="es-ES" sz="1400" dirty="0" smtClean="0">
                <a:solidFill>
                  <a:schemeClr val="bg1"/>
                </a:solidFill>
              </a:rPr>
              <a:t>DTO.  DE ENVASADO</a:t>
            </a:r>
            <a:endParaRPr lang="es-ES" sz="1400" dirty="0">
              <a:solidFill>
                <a:schemeClr val="bg1"/>
              </a:solidFill>
            </a:endParaRPr>
          </a:p>
        </p:txBody>
      </p:sp>
      <p:sp>
        <p:nvSpPr>
          <p:cNvPr id="52" name="51 Rectángulo redondeado"/>
          <p:cNvSpPr/>
          <p:nvPr/>
        </p:nvSpPr>
        <p:spPr>
          <a:xfrm>
            <a:off x="3571868" y="3643314"/>
            <a:ext cx="2143140"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3" name="52 Rectángulo redondeado"/>
          <p:cNvSpPr/>
          <p:nvPr/>
        </p:nvSpPr>
        <p:spPr>
          <a:xfrm>
            <a:off x="3571868" y="4143380"/>
            <a:ext cx="2143140"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5" name="54 CuadroTexto"/>
          <p:cNvSpPr txBox="1"/>
          <p:nvPr/>
        </p:nvSpPr>
        <p:spPr>
          <a:xfrm>
            <a:off x="3571868" y="3190992"/>
            <a:ext cx="2143140" cy="307777"/>
          </a:xfrm>
          <a:prstGeom prst="rect">
            <a:avLst/>
          </a:prstGeom>
          <a:noFill/>
        </p:spPr>
        <p:txBody>
          <a:bodyPr wrap="square" rtlCol="0">
            <a:spAutoFit/>
          </a:bodyPr>
          <a:lstStyle/>
          <a:p>
            <a:pPr algn="ctr"/>
            <a:r>
              <a:rPr lang="es-ES" sz="1400" dirty="0" smtClean="0">
                <a:solidFill>
                  <a:schemeClr val="bg1"/>
                </a:solidFill>
              </a:rPr>
              <a:t>DTO. RECICLADO</a:t>
            </a:r>
            <a:endParaRPr lang="es-ES" sz="1400" dirty="0">
              <a:solidFill>
                <a:schemeClr val="bg1"/>
              </a:solidFill>
            </a:endParaRPr>
          </a:p>
        </p:txBody>
      </p:sp>
      <p:sp>
        <p:nvSpPr>
          <p:cNvPr id="56" name="55 CuadroTexto"/>
          <p:cNvSpPr txBox="1"/>
          <p:nvPr/>
        </p:nvSpPr>
        <p:spPr>
          <a:xfrm>
            <a:off x="3643306" y="3643314"/>
            <a:ext cx="1928826" cy="307777"/>
          </a:xfrm>
          <a:prstGeom prst="rect">
            <a:avLst/>
          </a:prstGeom>
          <a:noFill/>
        </p:spPr>
        <p:txBody>
          <a:bodyPr wrap="square" rtlCol="0">
            <a:spAutoFit/>
          </a:bodyPr>
          <a:lstStyle/>
          <a:p>
            <a:pPr algn="ctr"/>
            <a:r>
              <a:rPr lang="es-ES" sz="1400" dirty="0" smtClean="0"/>
              <a:t>AREA DE SECADO</a:t>
            </a:r>
            <a:endParaRPr lang="es-ES" sz="1400" dirty="0"/>
          </a:p>
        </p:txBody>
      </p:sp>
      <p:sp>
        <p:nvSpPr>
          <p:cNvPr id="57" name="56 CuadroTexto"/>
          <p:cNvSpPr txBox="1"/>
          <p:nvPr/>
        </p:nvSpPr>
        <p:spPr>
          <a:xfrm>
            <a:off x="3643306" y="4119686"/>
            <a:ext cx="1928826" cy="307777"/>
          </a:xfrm>
          <a:prstGeom prst="rect">
            <a:avLst/>
          </a:prstGeom>
          <a:noFill/>
        </p:spPr>
        <p:txBody>
          <a:bodyPr wrap="square" rtlCol="0">
            <a:spAutoFit/>
          </a:bodyPr>
          <a:lstStyle/>
          <a:p>
            <a:pPr algn="ctr"/>
            <a:r>
              <a:rPr lang="es-ES" sz="1400" dirty="0" smtClean="0"/>
              <a:t>LAVORATORIO</a:t>
            </a:r>
            <a:endParaRPr lang="es-ES" sz="1400" dirty="0"/>
          </a:p>
        </p:txBody>
      </p:sp>
      <p:cxnSp>
        <p:nvCxnSpPr>
          <p:cNvPr id="59" name="58 Conector recto de flecha"/>
          <p:cNvCxnSpPr>
            <a:stCxn id="3" idx="6"/>
            <a:endCxn id="5" idx="1"/>
          </p:cNvCxnSpPr>
          <p:nvPr/>
        </p:nvCxnSpPr>
        <p:spPr>
          <a:xfrm>
            <a:off x="1571604" y="1821645"/>
            <a:ext cx="571504" cy="35719"/>
          </a:xfrm>
          <a:prstGeom prst="straightConnector1">
            <a:avLst/>
          </a:prstGeom>
          <a:ln w="15875" cmpd="sng">
            <a:solidFill>
              <a:srgbClr val="0099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p:nvPr/>
        </p:nvCxnSpPr>
        <p:spPr>
          <a:xfrm>
            <a:off x="3143240" y="1857364"/>
            <a:ext cx="571504" cy="35719"/>
          </a:xfrm>
          <a:prstGeom prst="straightConnector1">
            <a:avLst/>
          </a:prstGeom>
          <a:ln w="15875" cmpd="sng">
            <a:solidFill>
              <a:srgbClr val="0099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64" name="63 Conector recto de flecha"/>
          <p:cNvCxnSpPr/>
          <p:nvPr/>
        </p:nvCxnSpPr>
        <p:spPr>
          <a:xfrm>
            <a:off x="5072066" y="1928802"/>
            <a:ext cx="428628" cy="71438"/>
          </a:xfrm>
          <a:prstGeom prst="straightConnector1">
            <a:avLst/>
          </a:prstGeom>
          <a:ln w="15875" cmpd="sng">
            <a:solidFill>
              <a:srgbClr val="0099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66" name="65 Conector recto de flecha"/>
          <p:cNvCxnSpPr>
            <a:stCxn id="6" idx="3"/>
          </p:cNvCxnSpPr>
          <p:nvPr/>
        </p:nvCxnSpPr>
        <p:spPr>
          <a:xfrm flipV="1">
            <a:off x="6643702" y="1785926"/>
            <a:ext cx="214314" cy="142876"/>
          </a:xfrm>
          <a:prstGeom prst="straightConnector1">
            <a:avLst/>
          </a:prstGeom>
          <a:ln w="15875" cmpd="sng">
            <a:solidFill>
              <a:srgbClr val="0099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60" name="59 Conector recto de flecha"/>
          <p:cNvCxnSpPr/>
          <p:nvPr/>
        </p:nvCxnSpPr>
        <p:spPr>
          <a:xfrm rot="5400000">
            <a:off x="8143900" y="3714752"/>
            <a:ext cx="928694" cy="35719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61" name="60 Conector recto de flecha"/>
          <p:cNvCxnSpPr/>
          <p:nvPr/>
        </p:nvCxnSpPr>
        <p:spPr>
          <a:xfrm rot="5400000">
            <a:off x="7929586" y="5715016"/>
            <a:ext cx="571504" cy="1588"/>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65" name="64 Conector recto de flecha"/>
          <p:cNvCxnSpPr/>
          <p:nvPr/>
        </p:nvCxnSpPr>
        <p:spPr>
          <a:xfrm rot="10800000">
            <a:off x="5572132" y="5357826"/>
            <a:ext cx="1643074" cy="857256"/>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a:stCxn id="35" idx="1"/>
          </p:cNvCxnSpPr>
          <p:nvPr/>
        </p:nvCxnSpPr>
        <p:spPr>
          <a:xfrm rot="10800000" flipV="1">
            <a:off x="5857884" y="2225566"/>
            <a:ext cx="1214446" cy="989119"/>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72" name="71 Conector recto de flecha"/>
          <p:cNvCxnSpPr/>
          <p:nvPr/>
        </p:nvCxnSpPr>
        <p:spPr>
          <a:xfrm rot="5400000">
            <a:off x="4751389" y="4464851"/>
            <a:ext cx="642148" cy="794"/>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76" name="75 Conector recto de flecha"/>
          <p:cNvCxnSpPr>
            <a:stCxn id="12" idx="0"/>
          </p:cNvCxnSpPr>
          <p:nvPr/>
        </p:nvCxnSpPr>
        <p:spPr>
          <a:xfrm rot="5400000" flipH="1" flipV="1">
            <a:off x="3661165" y="5661438"/>
            <a:ext cx="357190" cy="178595"/>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77" name="76 Conector recto de flecha"/>
          <p:cNvCxnSpPr/>
          <p:nvPr/>
        </p:nvCxnSpPr>
        <p:spPr>
          <a:xfrm rot="16200000" flipV="1">
            <a:off x="5143506" y="5643576"/>
            <a:ext cx="357190" cy="214317"/>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80" name="79 Conector recto de flecha"/>
          <p:cNvCxnSpPr>
            <a:stCxn id="11" idx="1"/>
          </p:cNvCxnSpPr>
          <p:nvPr/>
        </p:nvCxnSpPr>
        <p:spPr>
          <a:xfrm rot="10800000">
            <a:off x="2571736" y="5143512"/>
            <a:ext cx="928694" cy="71438"/>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83" name="82 Conector recto de flecha"/>
          <p:cNvCxnSpPr/>
          <p:nvPr/>
        </p:nvCxnSpPr>
        <p:spPr>
          <a:xfrm rot="5400000">
            <a:off x="1750200" y="5464982"/>
            <a:ext cx="285752" cy="214316"/>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86" name="85 Conector recto de flecha"/>
          <p:cNvCxnSpPr/>
          <p:nvPr/>
        </p:nvCxnSpPr>
        <p:spPr>
          <a:xfrm rot="10800000" flipV="1">
            <a:off x="2428860" y="2214556"/>
            <a:ext cx="1643078" cy="928692"/>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89" name="88 Conector recto de flecha"/>
          <p:cNvCxnSpPr/>
          <p:nvPr/>
        </p:nvCxnSpPr>
        <p:spPr>
          <a:xfrm rot="10800000">
            <a:off x="2428860" y="2857496"/>
            <a:ext cx="4786350" cy="214314"/>
          </a:xfrm>
          <a:prstGeom prst="straightConnector1">
            <a:avLst/>
          </a:prstGeom>
          <a:ln w="19050">
            <a:solidFill>
              <a:srgbClr val="FF0000"/>
            </a:solidFill>
            <a:prstDash val="lg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a:t>
            </a:r>
            <a:endParaRPr lang="es-ES" dirty="0"/>
          </a:p>
        </p:txBody>
      </p:sp>
      <p:graphicFrame>
        <p:nvGraphicFramePr>
          <p:cNvPr id="3" name="2 Diagrama"/>
          <p:cNvGraphicFramePr/>
          <p:nvPr/>
        </p:nvGraphicFramePr>
        <p:xfrm>
          <a:off x="357158" y="1285860"/>
          <a:ext cx="8572560"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      1/5  </a:t>
            </a:r>
            <a:endParaRPr lang="es-ES" dirty="0"/>
          </a:p>
        </p:txBody>
      </p:sp>
      <p:graphicFrame>
        <p:nvGraphicFramePr>
          <p:cNvPr id="3" name="2 Diagrama"/>
          <p:cNvGraphicFramePr/>
          <p:nvPr/>
        </p:nvGraphicFramePr>
        <p:xfrm>
          <a:off x="285720" y="1357298"/>
          <a:ext cx="8501122" cy="1928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428596" y="3786190"/>
            <a:ext cx="8358246" cy="2031325"/>
          </a:xfrm>
          <a:prstGeom prst="rect">
            <a:avLst/>
          </a:prstGeom>
          <a:noFill/>
        </p:spPr>
        <p:txBody>
          <a:bodyPr wrap="square" rtlCol="0">
            <a:spAutoFit/>
          </a:bodyPr>
          <a:lstStyle/>
          <a:p>
            <a:r>
              <a:rPr lang="es-ES" dirty="0" smtClean="0"/>
              <a:t>El proceso productivo de esta empresa empieza con la compra de la aceituna a los cosecheros de la zona, una vez obtenida se  llevan en las cintas transportadoras hasta una limpiadora en la que se eliminan los restos de tierra y hojas, después pasan a una lavadora donde se limpian totalmente.</a:t>
            </a:r>
          </a:p>
          <a:p>
            <a:r>
              <a:rPr lang="es-ES" dirty="0" smtClean="0"/>
              <a:t>Posteriormente se recoge una muestra de la aceituna para medir la cantidad de aceite que contienen,  así, una vez pesadas, se separan según el tipo de aceituna que sean y se almacenan hasta que pasan a ser tratadas.</a:t>
            </a: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      2/5</a:t>
            </a:r>
            <a:endParaRPr lang="es-ES" dirty="0"/>
          </a:p>
        </p:txBody>
      </p:sp>
      <p:graphicFrame>
        <p:nvGraphicFramePr>
          <p:cNvPr id="3" name="2 Diagrama"/>
          <p:cNvGraphicFramePr/>
          <p:nvPr/>
        </p:nvGraphicFramePr>
        <p:xfrm>
          <a:off x="357158" y="1643050"/>
          <a:ext cx="8001056"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642910" y="3071810"/>
            <a:ext cx="8001056" cy="3139321"/>
          </a:xfrm>
          <a:prstGeom prst="rect">
            <a:avLst/>
          </a:prstGeom>
          <a:noFill/>
        </p:spPr>
        <p:txBody>
          <a:bodyPr wrap="square" rtlCol="0">
            <a:spAutoFit/>
          </a:bodyPr>
          <a:lstStyle/>
          <a:p>
            <a:r>
              <a:rPr lang="es-ES" dirty="0" smtClean="0"/>
              <a:t>La aceituna sale del almacén por las torvas de recepción y es conducida a la zona de </a:t>
            </a:r>
            <a:r>
              <a:rPr lang="es-ES" dirty="0" err="1" smtClean="0"/>
              <a:t>molturaje</a:t>
            </a:r>
            <a:r>
              <a:rPr lang="es-ES" dirty="0" smtClean="0"/>
              <a:t>, donde los martillos trituradores la muelen. Posteriormente la masa es batida y enviada a las centrifugadoras de separación, en ellas se extrae el aceite y se separa del los demás componentes de la masa, el orujo el alpechín y el hueso.</a:t>
            </a:r>
          </a:p>
          <a:p>
            <a:r>
              <a:rPr lang="es-ES" dirty="0" smtClean="0"/>
              <a:t>Para finalizar se decanta el aceite, es decir, el aceite de oliva virgen extra se filtra para eliminar posibles pequeñas impurezas y/o humedades.</a:t>
            </a:r>
          </a:p>
          <a:p>
            <a:r>
              <a:rPr lang="es-ES" dirty="0" smtClean="0"/>
              <a:t>Por ultimo el aceite se almacena en las bodegas y según el tipo de aceite, distinguiendo tres tipos, aceite virgen, aceite virgen extra o aceite virgen lampante, no apto para el consumo pero si para refinerías.</a:t>
            </a:r>
          </a:p>
          <a:p>
            <a:r>
              <a:rPr lang="es-ES" dirty="0" smtClean="0"/>
              <a:t>La bodega tiene una capacidad de 2.000.000 litros de aceite.</a:t>
            </a:r>
            <a:endParaRPr lang="es-ES" dirty="0"/>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           3/5</a:t>
            </a:r>
            <a:endParaRPr lang="es-ES" dirty="0"/>
          </a:p>
        </p:txBody>
      </p:sp>
      <p:graphicFrame>
        <p:nvGraphicFramePr>
          <p:cNvPr id="3" name="2 Diagrama"/>
          <p:cNvGraphicFramePr/>
          <p:nvPr/>
        </p:nvGraphicFramePr>
        <p:xfrm>
          <a:off x="214282" y="1428736"/>
          <a:ext cx="8715436" cy="1928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71472" y="3286124"/>
            <a:ext cx="8001056" cy="1754326"/>
          </a:xfrm>
          <a:prstGeom prst="rect">
            <a:avLst/>
          </a:prstGeom>
          <a:noFill/>
        </p:spPr>
        <p:txBody>
          <a:bodyPr wrap="square" rtlCol="0">
            <a:spAutoFit/>
          </a:bodyPr>
          <a:lstStyle/>
          <a:p>
            <a:r>
              <a:rPr lang="es-ES" dirty="0" smtClean="0"/>
              <a:t>Una vez separado el aceite de los demás componentes , al orujo se le da una segunda vuelta para extraer el aceite que ha quedado impregnado en él. El aceite de orujo, que es el subproducto de esta empresa, no se utiliza para el consumo alimenticio si no que se deja secar y se manda a los laboratorios donde fabrican con él, y con el hueso de la aceituna que también a sido extraído y secado, los biocombustibles.</a:t>
            </a:r>
            <a:endParaRPr lang="es-ES" dirty="0"/>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            4/5</a:t>
            </a:r>
            <a:endParaRPr lang="es-ES" dirty="0"/>
          </a:p>
        </p:txBody>
      </p:sp>
      <p:graphicFrame>
        <p:nvGraphicFramePr>
          <p:cNvPr id="3" name="2 Diagrama"/>
          <p:cNvGraphicFramePr/>
          <p:nvPr/>
        </p:nvGraphicFramePr>
        <p:xfrm>
          <a:off x="357158" y="1428736"/>
          <a:ext cx="8501122"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571472" y="3286124"/>
            <a:ext cx="8001056" cy="2031325"/>
          </a:xfrm>
          <a:prstGeom prst="rect">
            <a:avLst/>
          </a:prstGeom>
          <a:noFill/>
        </p:spPr>
        <p:txBody>
          <a:bodyPr wrap="square" rtlCol="0">
            <a:spAutoFit/>
          </a:bodyPr>
          <a:lstStyle/>
          <a:p>
            <a:r>
              <a:rPr lang="es-ES" dirty="0" smtClean="0"/>
              <a:t>El aceite que hay almacenado en las bodegas se vuelve a filtrar y pasa a la zona de embasado, en esta zona el aceite pasa por la embotelladora, seguido de la etiquetadora y la </a:t>
            </a:r>
            <a:r>
              <a:rPr lang="es-ES" dirty="0" err="1" smtClean="0"/>
              <a:t>entaponadora</a:t>
            </a:r>
            <a:r>
              <a:rPr lang="es-ES" dirty="0" smtClean="0"/>
              <a:t>, después pasa a la zona de encajado y </a:t>
            </a:r>
            <a:r>
              <a:rPr lang="es-ES" dirty="0" err="1" smtClean="0"/>
              <a:t>paletizado</a:t>
            </a:r>
            <a:r>
              <a:rPr lang="es-ES" dirty="0" smtClean="0"/>
              <a:t> y por ultimo las cajas van a la </a:t>
            </a:r>
            <a:r>
              <a:rPr lang="es-ES" dirty="0" err="1" smtClean="0"/>
              <a:t>retractiladora</a:t>
            </a:r>
            <a:r>
              <a:rPr lang="es-ES" dirty="0" smtClean="0"/>
              <a:t>, una especie de maquina para embalar. El proceso por completo esta mecanizado.</a:t>
            </a:r>
          </a:p>
          <a:p>
            <a:r>
              <a:rPr lang="es-ES" dirty="0" smtClean="0"/>
              <a:t>Cuando los productos están listos para su venta se llevan al almacén de producto terminado.</a:t>
            </a:r>
            <a:endParaRPr lang="es-ES" dirty="0"/>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Mapa de procesos           5/5             </a:t>
            </a:r>
            <a:endParaRPr lang="es-ES" dirty="0"/>
          </a:p>
        </p:txBody>
      </p:sp>
      <p:graphicFrame>
        <p:nvGraphicFramePr>
          <p:cNvPr id="3" name="2 Diagrama"/>
          <p:cNvGraphicFramePr/>
          <p:nvPr/>
        </p:nvGraphicFramePr>
        <p:xfrm>
          <a:off x="357158" y="1285860"/>
          <a:ext cx="8501122" cy="1785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357158" y="3429000"/>
            <a:ext cx="8572560" cy="1477328"/>
          </a:xfrm>
          <a:prstGeom prst="rect">
            <a:avLst/>
          </a:prstGeom>
          <a:noFill/>
        </p:spPr>
        <p:txBody>
          <a:bodyPr wrap="square" rtlCol="0">
            <a:spAutoFit/>
          </a:bodyPr>
          <a:lstStyle/>
          <a:p>
            <a:r>
              <a:rPr lang="es-ES" dirty="0" smtClean="0"/>
              <a:t>Los clientes se ponen en contacto con la empresa y realizan sus encargos, si el pedido requiere de traslado el producto es transportado asta el lugar donde a sido solicitado, ya sea mediante sus propios sistemas de transporte o contratando servicios externos, si el cliente lo prefiere puede comprarlo directamente en la fabrica. Todas las ventas son controladas por el departamento de facturación.</a:t>
            </a:r>
            <a:endParaRPr lang="es-ES" dirty="0"/>
          </a:p>
        </p:txBody>
      </p:sp>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214413" y="1500174"/>
            <a:ext cx="7215239" cy="4857784"/>
          </a:xfrm>
        </p:spPr>
        <p:txBody>
          <a:bodyPr>
            <a:normAutofit/>
          </a:bodyPr>
          <a:lstStyle/>
          <a:p>
            <a:pPr algn="just"/>
            <a:r>
              <a:rPr lang="es-ES" sz="1800" dirty="0" smtClean="0"/>
              <a:t>Es </a:t>
            </a:r>
            <a:r>
              <a:rPr lang="es-ES" sz="1800" dirty="0" smtClean="0"/>
              <a:t>una cultura organizativa de tipo </a:t>
            </a:r>
            <a:r>
              <a:rPr lang="es-ES" sz="1800" i="1" dirty="0" smtClean="0"/>
              <a:t>feudos </a:t>
            </a:r>
            <a:r>
              <a:rPr lang="es-ES" sz="1800" dirty="0" smtClean="0"/>
              <a:t> ya que tiene como características:</a:t>
            </a:r>
          </a:p>
          <a:p>
            <a:pPr algn="just">
              <a:buFont typeface="Wingdings" pitchFamily="2" charset="2"/>
              <a:buChar char="ü"/>
            </a:pPr>
            <a:endParaRPr lang="es-ES" sz="1800" dirty="0" smtClean="0"/>
          </a:p>
          <a:p>
            <a:pPr algn="just">
              <a:buFont typeface="Wingdings" pitchFamily="2" charset="2"/>
              <a:buChar char="ü"/>
            </a:pPr>
            <a:r>
              <a:rPr lang="es-ES" sz="1800" dirty="0" smtClean="0"/>
              <a:t> Difusión de la información limitada por falta de coordinación.</a:t>
            </a:r>
          </a:p>
          <a:p>
            <a:pPr algn="just">
              <a:buFont typeface="Wingdings" pitchFamily="2" charset="2"/>
              <a:buChar char="ü"/>
            </a:pPr>
            <a:r>
              <a:rPr lang="es-ES" sz="1800" dirty="0" smtClean="0"/>
              <a:t>Relaciones personales y jerárquicas  (control jerarquizado por el jefe)</a:t>
            </a:r>
          </a:p>
          <a:p>
            <a:pPr algn="just">
              <a:buFont typeface="Wingdings" pitchFamily="2" charset="2"/>
              <a:buChar char="ü"/>
            </a:pPr>
            <a:r>
              <a:rPr lang="es-ES" sz="1800" dirty="0" smtClean="0"/>
              <a:t> supeditación a objetivos superpuestos: los empleados hacen una misión concreta, en función de su puesto de trabajo</a:t>
            </a:r>
          </a:p>
          <a:p>
            <a:pPr algn="just">
              <a:buFont typeface="Wingdings" pitchFamily="2" charset="2"/>
              <a:buChar char="ü"/>
            </a:pPr>
            <a:r>
              <a:rPr lang="es-ES" sz="1800" dirty="0" smtClean="0"/>
              <a:t>Coordinación jerárquica, cada sector es controlado por un encargado que a su vez responde con el director general.</a:t>
            </a:r>
          </a:p>
          <a:p>
            <a:pPr algn="just"/>
            <a:r>
              <a:rPr lang="es-ES" sz="1800" dirty="0" smtClean="0"/>
              <a:t>Necesidad de compartir valores y creencias comunes</a:t>
            </a:r>
            <a:r>
              <a:rPr lang="es-ES" sz="1800" dirty="0" smtClean="0"/>
              <a:t>. </a:t>
            </a:r>
            <a:endParaRPr lang="es-ES" sz="1800" dirty="0" smtClean="0"/>
          </a:p>
          <a:p>
            <a:pPr algn="just"/>
            <a:r>
              <a:rPr lang="es-ES" sz="1800" dirty="0" smtClean="0"/>
              <a:t>Otra </a:t>
            </a:r>
            <a:r>
              <a:rPr lang="es-ES" sz="1800" dirty="0" smtClean="0"/>
              <a:t>característica de la cultura tipo </a:t>
            </a:r>
            <a:r>
              <a:rPr lang="es-ES" sz="1800" i="1" dirty="0" smtClean="0"/>
              <a:t>feudos </a:t>
            </a:r>
            <a:r>
              <a:rPr lang="es-ES" sz="1800" dirty="0" smtClean="0"/>
              <a:t>es que presenta cierta despreocupación por el </a:t>
            </a:r>
            <a:r>
              <a:rPr lang="es-ES" sz="1800" dirty="0" smtClean="0"/>
              <a:t>entorno.</a:t>
            </a:r>
          </a:p>
          <a:p>
            <a:pPr algn="just"/>
            <a:r>
              <a:rPr lang="es-ES" sz="1800" dirty="0" smtClean="0"/>
              <a:t>Cabe </a:t>
            </a:r>
            <a:r>
              <a:rPr lang="es-ES" sz="1800" dirty="0" smtClean="0"/>
              <a:t>destacar que la empresa difiere de ella, ya que en todo momento se preocupan por la calidad del aceite y del medio ambiente</a:t>
            </a:r>
          </a:p>
          <a:p>
            <a:pPr algn="just">
              <a:buFont typeface="Wingdings" pitchFamily="2" charset="2"/>
              <a:buChar char="ü"/>
            </a:pPr>
            <a:endParaRPr lang="es-ES" sz="1800" dirty="0" smtClean="0"/>
          </a:p>
        </p:txBody>
      </p:sp>
      <p:sp>
        <p:nvSpPr>
          <p:cNvPr id="3" name="2 Título"/>
          <p:cNvSpPr>
            <a:spLocks noGrp="1"/>
          </p:cNvSpPr>
          <p:nvPr>
            <p:ph type="title"/>
          </p:nvPr>
        </p:nvSpPr>
        <p:spPr>
          <a:xfrm>
            <a:off x="180475" y="500042"/>
            <a:ext cx="8606367" cy="1285884"/>
          </a:xfrm>
        </p:spPr>
        <p:txBody>
          <a:bodyPr/>
          <a:lstStyle/>
          <a:p>
            <a:r>
              <a:rPr lang="es-ES" dirty="0" smtClean="0"/>
              <a:t>Análisis de la cultura     </a:t>
            </a:r>
            <a:endParaRPr lang="es-ES" dirty="0"/>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000100" y="1643050"/>
            <a:ext cx="7429551" cy="4214842"/>
          </a:xfrm>
        </p:spPr>
        <p:txBody>
          <a:bodyPr/>
          <a:lstStyle/>
          <a:p>
            <a:pPr algn="l"/>
            <a:r>
              <a:rPr lang="es-ES" dirty="0" smtClean="0"/>
              <a:t>La  </a:t>
            </a:r>
            <a:r>
              <a:rPr lang="es-ES" dirty="0" err="1" smtClean="0"/>
              <a:t>externalización</a:t>
            </a:r>
            <a:r>
              <a:rPr lang="es-ES" dirty="0" smtClean="0"/>
              <a:t> llevada a cabo por  </a:t>
            </a:r>
            <a:r>
              <a:rPr lang="es-ES" i="1" dirty="0" smtClean="0"/>
              <a:t>Aceites Fuente la Madera  </a:t>
            </a:r>
            <a:r>
              <a:rPr lang="es-ES" dirty="0" smtClean="0"/>
              <a:t>no es de una gran magnitud.</a:t>
            </a:r>
          </a:p>
          <a:p>
            <a:pPr algn="l">
              <a:buFont typeface="Wingdings" pitchFamily="2" charset="2"/>
              <a:buChar char="ü"/>
            </a:pPr>
            <a:r>
              <a:rPr lang="es-ES" dirty="0" smtClean="0"/>
              <a:t>Tiene algunos comerciales indirectos, distribuidores como Almacenes </a:t>
            </a:r>
            <a:r>
              <a:rPr lang="es-ES" dirty="0" err="1" smtClean="0"/>
              <a:t>Yébenes</a:t>
            </a:r>
            <a:r>
              <a:rPr lang="es-ES" dirty="0" smtClean="0"/>
              <a:t>, El Corte Inglés o Zoco Córdoba.</a:t>
            </a:r>
          </a:p>
          <a:p>
            <a:pPr algn="l">
              <a:buFont typeface="Wingdings" pitchFamily="2" charset="2"/>
              <a:buChar char="ü"/>
            </a:pPr>
            <a:r>
              <a:rPr lang="es-ES" dirty="0" smtClean="0"/>
              <a:t>La empresa patrocina un programa de televisión de la cadena andaluza Canal Sur, y así hace publicidad de sus productos.</a:t>
            </a:r>
          </a:p>
          <a:p>
            <a:pPr algn="l">
              <a:buFont typeface="Wingdings" pitchFamily="2" charset="2"/>
              <a:buChar char="ü"/>
            </a:pPr>
            <a:r>
              <a:rPr lang="es-ES" dirty="0" smtClean="0"/>
              <a:t> Tiene contratados los servicios de limpieza con la empresa </a:t>
            </a:r>
            <a:r>
              <a:rPr lang="es-ES" i="1" dirty="0" smtClean="0"/>
              <a:t>Limpieza Hermanos Delgado </a:t>
            </a:r>
            <a:r>
              <a:rPr lang="es-ES" i="1" dirty="0" err="1" smtClean="0"/>
              <a:t>Diaz,S.L</a:t>
            </a:r>
            <a:r>
              <a:rPr lang="es-ES" i="1" dirty="0" smtClean="0"/>
              <a:t>.</a:t>
            </a:r>
          </a:p>
          <a:p>
            <a:pPr algn="l">
              <a:buFont typeface="Wingdings" pitchFamily="2" charset="2"/>
              <a:buChar char="ü"/>
            </a:pPr>
            <a:r>
              <a:rPr lang="es-ES" i="1" dirty="0" smtClean="0"/>
              <a:t>Algunos servicios de transporte de aceite los hace contratando servicios de varias empresas de transporte de la zona. </a:t>
            </a:r>
            <a:endParaRPr lang="es-ES" dirty="0" smtClean="0"/>
          </a:p>
          <a:p>
            <a:pPr algn="l"/>
            <a:endParaRPr lang="es-ES" dirty="0"/>
          </a:p>
        </p:txBody>
      </p:sp>
      <p:sp>
        <p:nvSpPr>
          <p:cNvPr id="3" name="2 Título"/>
          <p:cNvSpPr>
            <a:spLocks noGrp="1"/>
          </p:cNvSpPr>
          <p:nvPr>
            <p:ph type="title"/>
          </p:nvPr>
        </p:nvSpPr>
        <p:spPr>
          <a:xfrm>
            <a:off x="180475" y="928670"/>
            <a:ext cx="8677806" cy="1143008"/>
          </a:xfrm>
        </p:spPr>
        <p:txBody>
          <a:bodyPr/>
          <a:lstStyle/>
          <a:p>
            <a:r>
              <a:rPr lang="es-ES" dirty="0" err="1" smtClean="0"/>
              <a:t>Outsourcing</a:t>
            </a:r>
            <a:r>
              <a:rPr lang="es-ES" dirty="0" smtClean="0"/>
              <a:t> </a:t>
            </a:r>
            <a:endParaRPr lang="es-ES" dirty="0"/>
          </a:p>
        </p:txBody>
      </p:sp>
      <p:sp>
        <p:nvSpPr>
          <p:cNvPr id="5" name="4 Flecha izquierda">
            <a:hlinkClick r:id="rId2" action="ppaction://hlinksldjump"/>
          </p:cNvPr>
          <p:cNvSpPr/>
          <p:nvPr/>
        </p:nvSpPr>
        <p:spPr>
          <a:xfrm>
            <a:off x="7000892" y="5572140"/>
            <a:ext cx="1549912" cy="84182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ES"/>
          </a:p>
        </p:txBody>
      </p:sp>
      <p:sp>
        <p:nvSpPr>
          <p:cNvPr id="3" name="2 Título"/>
          <p:cNvSpPr>
            <a:spLocks noGrp="1"/>
          </p:cNvSpPr>
          <p:nvPr>
            <p:ph type="title"/>
          </p:nvPr>
        </p:nvSpPr>
        <p:spPr/>
        <p:txBody>
          <a:bodyPr/>
          <a:lstStyle/>
          <a:p>
            <a:r>
              <a:rPr lang="es-ES" dirty="0" smtClean="0"/>
              <a:t>Factores de contingencia</a:t>
            </a:r>
            <a:endParaRPr lang="es-E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ES" dirty="0"/>
          </a:p>
        </p:txBody>
      </p:sp>
      <p:sp>
        <p:nvSpPr>
          <p:cNvPr id="3" name="2 Título"/>
          <p:cNvSpPr>
            <a:spLocks noGrp="1"/>
          </p:cNvSpPr>
          <p:nvPr>
            <p:ph type="title"/>
          </p:nvPr>
        </p:nvSpPr>
        <p:spPr/>
        <p:txBody>
          <a:bodyPr/>
          <a:lstStyle/>
          <a:p>
            <a:r>
              <a:rPr lang="es-ES" dirty="0" smtClean="0"/>
              <a:t>Análisis descriptivo</a:t>
            </a:r>
            <a:endParaRPr lang="es-ES"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político de la organización</a:t>
            </a:r>
            <a:endParaRPr lang="es-ES" dirty="0"/>
          </a:p>
        </p:txBody>
      </p:sp>
      <p:sp>
        <p:nvSpPr>
          <p:cNvPr id="3" name="2 CuadroTexto"/>
          <p:cNvSpPr txBox="1"/>
          <p:nvPr/>
        </p:nvSpPr>
        <p:spPr>
          <a:xfrm>
            <a:off x="428596" y="1428736"/>
            <a:ext cx="8358246" cy="5324535"/>
          </a:xfrm>
          <a:prstGeom prst="rect">
            <a:avLst/>
          </a:prstGeom>
          <a:noFill/>
        </p:spPr>
        <p:txBody>
          <a:bodyPr wrap="square" rtlCol="0">
            <a:spAutoFit/>
          </a:bodyPr>
          <a:lstStyle/>
          <a:p>
            <a:pPr>
              <a:buFont typeface="Wingdings" pitchFamily="2" charset="2"/>
              <a:buChar char="ü"/>
            </a:pPr>
            <a:endParaRPr lang="es-ES" sz="2000" dirty="0" smtClean="0"/>
          </a:p>
          <a:p>
            <a:pPr>
              <a:buFont typeface="Wingdings" pitchFamily="2" charset="2"/>
              <a:buChar char="ü"/>
            </a:pPr>
            <a:endParaRPr lang="es-ES" sz="2000" dirty="0" smtClean="0"/>
          </a:p>
          <a:p>
            <a:pPr>
              <a:buFont typeface="Wingdings" pitchFamily="2" charset="2"/>
              <a:buChar char="ü"/>
            </a:pPr>
            <a:r>
              <a:rPr lang="es-ES" sz="2000" dirty="0" smtClean="0">
                <a:solidFill>
                  <a:srgbClr val="009900"/>
                </a:solidFill>
              </a:rPr>
              <a:t>Forma jurídica</a:t>
            </a:r>
            <a:r>
              <a:rPr lang="es-ES" sz="2000" dirty="0" smtClean="0"/>
              <a:t>: Empresario individual</a:t>
            </a:r>
          </a:p>
          <a:p>
            <a:pPr lvl="1">
              <a:buFont typeface="Wingdings" pitchFamily="2" charset="2"/>
              <a:buChar char="§"/>
            </a:pPr>
            <a:r>
              <a:rPr lang="es-ES" sz="2000" dirty="0" smtClean="0"/>
              <a:t> </a:t>
            </a:r>
            <a:r>
              <a:rPr lang="es-ES" sz="2000" i="1" dirty="0" smtClean="0"/>
              <a:t>persona jurídica que disponiendo de la capacidad legal necesaria, ejerce de forma habitual y por cuenta propia una actividad comercial, industrial o profesional. También se le conoce como autónomo</a:t>
            </a:r>
          </a:p>
          <a:p>
            <a:pPr lvl="1">
              <a:buFont typeface="Wingdings" pitchFamily="2" charset="2"/>
              <a:buChar char="§"/>
            </a:pPr>
            <a:r>
              <a:rPr lang="es-ES" sz="2000" dirty="0" smtClean="0"/>
              <a:t>En el caso de esta empresa es D. Manuel Montes Marín el que ejerce el papel de empresario individual.</a:t>
            </a:r>
          </a:p>
          <a:p>
            <a:pPr lvl="1">
              <a:buFont typeface="Wingdings" pitchFamily="2" charset="2"/>
              <a:buChar char="§"/>
            </a:pPr>
            <a:endParaRPr lang="es-ES" sz="2000" dirty="0" smtClean="0"/>
          </a:p>
          <a:p>
            <a:pPr>
              <a:buFont typeface="Wingdings" pitchFamily="2" charset="2"/>
              <a:buChar char="ü"/>
            </a:pPr>
            <a:r>
              <a:rPr lang="es-ES" sz="2000" dirty="0" smtClean="0"/>
              <a:t> </a:t>
            </a:r>
            <a:r>
              <a:rPr lang="es-ES" sz="2000" dirty="0" smtClean="0">
                <a:solidFill>
                  <a:srgbClr val="009900"/>
                </a:solidFill>
              </a:rPr>
              <a:t>Responsabilidad: </a:t>
            </a:r>
            <a:r>
              <a:rPr lang="es-ES" sz="2000" dirty="0" smtClean="0"/>
              <a:t>Es ilimitada ya que el propio empresario responde con todo su patrimonio ante las perdidas de la empresa.</a:t>
            </a:r>
          </a:p>
          <a:p>
            <a:pPr>
              <a:buFont typeface="Wingdings" pitchFamily="2" charset="2"/>
              <a:buChar char="ü"/>
            </a:pPr>
            <a:endParaRPr lang="es-ES" sz="2000" dirty="0" smtClean="0"/>
          </a:p>
          <a:p>
            <a:pPr>
              <a:buFont typeface="Wingdings" pitchFamily="2" charset="2"/>
              <a:buChar char="ü"/>
            </a:pPr>
            <a:r>
              <a:rPr lang="es-ES" sz="2000" dirty="0" smtClean="0"/>
              <a:t> </a:t>
            </a:r>
            <a:r>
              <a:rPr lang="es-ES" sz="2000" dirty="0" smtClean="0">
                <a:solidFill>
                  <a:srgbClr val="009900"/>
                </a:solidFill>
              </a:rPr>
              <a:t>Denominación Social: </a:t>
            </a:r>
            <a:r>
              <a:rPr lang="es-ES" sz="2000" dirty="0" smtClean="0"/>
              <a:t>Sera libre, en este caso el empresario ha optado por </a:t>
            </a:r>
            <a:r>
              <a:rPr lang="es-ES" sz="2000" i="1" dirty="0" smtClean="0"/>
              <a:t>Aceites Fuente la Madera.</a:t>
            </a:r>
            <a:r>
              <a:rPr lang="es-ES" sz="2000" dirty="0" smtClean="0"/>
              <a:t> </a:t>
            </a:r>
          </a:p>
          <a:p>
            <a:pPr lvl="1"/>
            <a:endParaRPr lang="es-ES" sz="2000" dirty="0" smtClean="0"/>
          </a:p>
          <a:p>
            <a:pPr lvl="1">
              <a:buFont typeface="Wingdings" pitchFamily="2" charset="2"/>
              <a:buChar char="ü"/>
            </a:pPr>
            <a:endParaRPr lang="es-ES" sz="2000" dirty="0" smtClean="0"/>
          </a:p>
          <a:p>
            <a:endParaRPr lang="es-ES" sz="2000" dirty="0"/>
          </a:p>
        </p:txBody>
      </p:sp>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del entorno                      1/4</a:t>
            </a:r>
            <a:endParaRPr lang="es-ES" dirty="0"/>
          </a:p>
        </p:txBody>
      </p:sp>
      <p:sp>
        <p:nvSpPr>
          <p:cNvPr id="4" name="3 CuadroTexto"/>
          <p:cNvSpPr txBox="1"/>
          <p:nvPr/>
        </p:nvSpPr>
        <p:spPr>
          <a:xfrm>
            <a:off x="428596" y="1639661"/>
            <a:ext cx="8001056" cy="5509200"/>
          </a:xfrm>
          <a:prstGeom prst="rect">
            <a:avLst/>
          </a:prstGeom>
          <a:noFill/>
        </p:spPr>
        <p:txBody>
          <a:bodyPr wrap="square" rtlCol="0">
            <a:spAutoFit/>
          </a:bodyPr>
          <a:lstStyle/>
          <a:p>
            <a:r>
              <a:rPr lang="es-ES" sz="2800" b="1" dirty="0" smtClean="0">
                <a:solidFill>
                  <a:srgbClr val="009900"/>
                </a:solidFill>
              </a:rPr>
              <a:t>CLIENTES</a:t>
            </a:r>
            <a:r>
              <a:rPr lang="es-ES" b="1" dirty="0" smtClean="0">
                <a:solidFill>
                  <a:srgbClr val="009900"/>
                </a:solidFill>
              </a:rPr>
              <a:t> :</a:t>
            </a:r>
            <a:r>
              <a:rPr lang="es-ES" b="1" dirty="0" smtClean="0"/>
              <a:t> </a:t>
            </a:r>
          </a:p>
          <a:p>
            <a:endParaRPr lang="es-ES" dirty="0" smtClean="0"/>
          </a:p>
          <a:p>
            <a:pPr>
              <a:buFont typeface="Wingdings" pitchFamily="2" charset="2"/>
              <a:buChar char="ü"/>
            </a:pPr>
            <a:r>
              <a:rPr lang="es-ES" dirty="0" smtClean="0"/>
              <a:t>Los principales clientes de este tipo de empresas son los cosecheros de la zona, que son agricultores  a los que anteriormente les han comprado la aceituna, y ahora ellos adquieren aceite para su consumo.</a:t>
            </a:r>
          </a:p>
          <a:p>
            <a:pPr>
              <a:buFont typeface="Wingdings" pitchFamily="2" charset="2"/>
              <a:buChar char="ü"/>
            </a:pPr>
            <a:endParaRPr lang="es-ES" dirty="0" smtClean="0"/>
          </a:p>
          <a:p>
            <a:pPr>
              <a:buFont typeface="Wingdings" pitchFamily="2" charset="2"/>
              <a:buChar char="ü"/>
            </a:pPr>
            <a:r>
              <a:rPr lang="es-ES" dirty="0" smtClean="0"/>
              <a:t>Otra parte de la producción va destinada a la venta directa al público, los clientes pueden dirigirse directamente a la fábrica para adquirir el aceite.</a:t>
            </a:r>
          </a:p>
          <a:p>
            <a:pPr>
              <a:buFont typeface="Wingdings" pitchFamily="2" charset="2"/>
              <a:buChar char="ü"/>
            </a:pPr>
            <a:endParaRPr lang="es-ES" dirty="0" smtClean="0"/>
          </a:p>
          <a:p>
            <a:pPr>
              <a:buFont typeface="Wingdings" pitchFamily="2" charset="2"/>
              <a:buChar char="ü"/>
            </a:pPr>
            <a:r>
              <a:rPr lang="es-ES" dirty="0" smtClean="0"/>
              <a:t>Otros clientes de considerable importancia son los mayoristas que demandan el producto en grandes cantidades para su posterior venta en grandes superficies.</a:t>
            </a:r>
          </a:p>
          <a:p>
            <a:pPr>
              <a:buFont typeface="Wingdings" pitchFamily="2" charset="2"/>
              <a:buChar char="ü"/>
            </a:pPr>
            <a:endParaRPr lang="es-ES" dirty="0" smtClean="0"/>
          </a:p>
          <a:p>
            <a:pPr>
              <a:buFont typeface="Wingdings" pitchFamily="2" charset="2"/>
              <a:buChar char="ü"/>
            </a:pPr>
            <a:r>
              <a:rPr lang="es-ES" dirty="0" smtClean="0"/>
              <a:t>Finalmente cabe mencionar la importancia de los clientes internacionales ,teniendo esta empresa clientes en países como:  Francia, Alemania, Italia, EEUU, China ,Japón y Suiza.</a:t>
            </a:r>
          </a:p>
          <a:p>
            <a:pPr>
              <a:buFont typeface="Wingdings" pitchFamily="2" charset="2"/>
              <a:buChar char="ü"/>
            </a:pPr>
            <a:endParaRPr lang="es-ES" b="1" dirty="0" smtClean="0"/>
          </a:p>
          <a:p>
            <a:pPr>
              <a:buFont typeface="Wingdings" pitchFamily="2" charset="2"/>
              <a:buChar char="ü"/>
            </a:pPr>
            <a:endParaRPr lang="es-ES" b="1" dirty="0" smtClean="0"/>
          </a:p>
          <a:p>
            <a:endParaRPr lang="es-ES" b="1" dirty="0" smtClean="0"/>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del entorno                      2/4</a:t>
            </a:r>
            <a:endParaRPr lang="es-ES" dirty="0"/>
          </a:p>
        </p:txBody>
      </p:sp>
      <p:sp>
        <p:nvSpPr>
          <p:cNvPr id="3" name="2 CuadroTexto"/>
          <p:cNvSpPr txBox="1"/>
          <p:nvPr/>
        </p:nvSpPr>
        <p:spPr>
          <a:xfrm>
            <a:off x="571472" y="1785926"/>
            <a:ext cx="8143932" cy="2739211"/>
          </a:xfrm>
          <a:prstGeom prst="rect">
            <a:avLst/>
          </a:prstGeom>
          <a:noFill/>
        </p:spPr>
        <p:txBody>
          <a:bodyPr wrap="square" rtlCol="0">
            <a:spAutoFit/>
          </a:bodyPr>
          <a:lstStyle/>
          <a:p>
            <a:r>
              <a:rPr lang="es-ES" sz="2800" b="1" dirty="0" smtClean="0">
                <a:solidFill>
                  <a:srgbClr val="009900"/>
                </a:solidFill>
              </a:rPr>
              <a:t>PROVEEDORES:</a:t>
            </a:r>
          </a:p>
          <a:p>
            <a:endParaRPr lang="es-ES" dirty="0" smtClean="0"/>
          </a:p>
          <a:p>
            <a:pPr>
              <a:buFont typeface="Wingdings" pitchFamily="2" charset="2"/>
              <a:buChar char="ü"/>
            </a:pPr>
            <a:r>
              <a:rPr lang="es-ES" dirty="0" smtClean="0"/>
              <a:t> Los principales proveedores de esta empresa son los ya mencionados cosecheros, ya que surten a la empresa de la principal materia prima para llevar a cabo  su actividad económica de producción de aceite.</a:t>
            </a:r>
          </a:p>
          <a:p>
            <a:pPr>
              <a:buFont typeface="Wingdings" pitchFamily="2" charset="2"/>
              <a:buChar char="ü"/>
            </a:pPr>
            <a:endParaRPr lang="es-ES" dirty="0" smtClean="0"/>
          </a:p>
          <a:p>
            <a:pPr>
              <a:buFont typeface="Wingdings" pitchFamily="2" charset="2"/>
              <a:buChar char="ü"/>
            </a:pPr>
            <a:r>
              <a:rPr lang="es-ES" dirty="0" smtClean="0"/>
              <a:t>Otros clientes importantes son aquellos que suministran a la empresa todo el material necesario para el envasado del aceite como cajas, botellas, garrafas, latas, pales, plásticos de embalar , etc.</a:t>
            </a:r>
            <a:endParaRPr lang="es-ES" dirty="0"/>
          </a:p>
        </p:txBody>
      </p:sp>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del entorno                     3/4</a:t>
            </a:r>
            <a:endParaRPr lang="es-ES" dirty="0"/>
          </a:p>
        </p:txBody>
      </p:sp>
      <p:sp>
        <p:nvSpPr>
          <p:cNvPr id="3" name="2 CuadroTexto"/>
          <p:cNvSpPr txBox="1"/>
          <p:nvPr/>
        </p:nvSpPr>
        <p:spPr>
          <a:xfrm>
            <a:off x="571472" y="1643050"/>
            <a:ext cx="8215370" cy="4216539"/>
          </a:xfrm>
          <a:prstGeom prst="rect">
            <a:avLst/>
          </a:prstGeom>
          <a:noFill/>
        </p:spPr>
        <p:txBody>
          <a:bodyPr wrap="square" rtlCol="0">
            <a:spAutoFit/>
          </a:bodyPr>
          <a:lstStyle/>
          <a:p>
            <a:r>
              <a:rPr lang="es-ES" sz="2800" b="1" dirty="0" smtClean="0">
                <a:solidFill>
                  <a:srgbClr val="009900"/>
                </a:solidFill>
              </a:rPr>
              <a:t>COMPETIDORES</a:t>
            </a:r>
          </a:p>
          <a:p>
            <a:endParaRPr lang="es-ES" sz="2400" b="1" dirty="0" smtClean="0"/>
          </a:p>
          <a:p>
            <a:pPr>
              <a:buFont typeface="Wingdings" pitchFamily="2" charset="2"/>
              <a:buChar char="ü"/>
            </a:pPr>
            <a:r>
              <a:rPr lang="es-ES" b="1" dirty="0" smtClean="0"/>
              <a:t> Respecto al tema de los competidores cabe destacar dos </a:t>
            </a:r>
            <a:r>
              <a:rPr lang="es-ES" b="1" dirty="0" err="1" smtClean="0"/>
              <a:t>areas</a:t>
            </a:r>
            <a:r>
              <a:rPr lang="es-ES" b="1" dirty="0" smtClean="0"/>
              <a:t>:</a:t>
            </a:r>
          </a:p>
          <a:p>
            <a:pPr>
              <a:buFont typeface="Wingdings" pitchFamily="2" charset="2"/>
              <a:buChar char="ü"/>
            </a:pPr>
            <a:endParaRPr lang="es-ES" b="1" dirty="0" smtClean="0"/>
          </a:p>
          <a:p>
            <a:pPr>
              <a:buFont typeface="Wingdings" pitchFamily="2" charset="2"/>
              <a:buChar char="ü"/>
            </a:pPr>
            <a:r>
              <a:rPr lang="es-ES" i="1" dirty="0" smtClean="0"/>
              <a:t>El área de fabricación : cabe recordar que esta empresa está situada en una zona cuya principal actividad es la agricultura , en concreto el cultivo de la aceituna por lo que hay muchas empresas dedicadas a la producción de aceite tales como almazara , molinos, cooperativas agrícolas, </a:t>
            </a:r>
            <a:r>
              <a:rPr lang="es-ES" i="1" dirty="0" err="1" smtClean="0"/>
              <a:t>etc</a:t>
            </a:r>
            <a:r>
              <a:rPr lang="es-ES" i="1" dirty="0" smtClean="0"/>
              <a:t> .</a:t>
            </a:r>
          </a:p>
          <a:p>
            <a:pPr>
              <a:buFont typeface="Wingdings" pitchFamily="2" charset="2"/>
              <a:buChar char="ü"/>
            </a:pPr>
            <a:endParaRPr lang="es-ES" i="1" dirty="0" smtClean="0"/>
          </a:p>
          <a:p>
            <a:pPr>
              <a:buFont typeface="Wingdings" pitchFamily="2" charset="2"/>
              <a:buChar char="ü"/>
            </a:pPr>
            <a:r>
              <a:rPr lang="es-ES" i="1" dirty="0" smtClean="0"/>
              <a:t>El área de envasado: Esta empresa se diferencia de muchas otras de la zona en que posee su propio sistema de envasado y sus propias marcas, por ello las empresas anteriormente  citadas no le hacen competencia en este ámbito, pero sí las empresas de envasado a las que ellas venden su aceite tales como : </a:t>
            </a:r>
            <a:r>
              <a:rPr lang="es-ES" i="1" dirty="0" err="1" smtClean="0"/>
              <a:t>Carbonell</a:t>
            </a:r>
            <a:r>
              <a:rPr lang="es-ES" i="1" dirty="0" smtClean="0"/>
              <a:t>, </a:t>
            </a:r>
            <a:r>
              <a:rPr lang="es-ES" i="1" dirty="0" err="1" smtClean="0"/>
              <a:t>Elosua</a:t>
            </a:r>
            <a:r>
              <a:rPr lang="es-ES" i="1" dirty="0" smtClean="0"/>
              <a:t> o Koipe.</a:t>
            </a:r>
            <a:endParaRPr lang="es-ES" i="1" dirty="0"/>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DEL ENTORNO                     4/4</a:t>
            </a:r>
            <a:endParaRPr lang="es-ES" dirty="0"/>
          </a:p>
        </p:txBody>
      </p:sp>
      <p:sp>
        <p:nvSpPr>
          <p:cNvPr id="3" name="2 CuadroTexto"/>
          <p:cNvSpPr txBox="1"/>
          <p:nvPr/>
        </p:nvSpPr>
        <p:spPr>
          <a:xfrm>
            <a:off x="928662" y="2055018"/>
            <a:ext cx="7572428" cy="3570208"/>
          </a:xfrm>
          <a:prstGeom prst="rect">
            <a:avLst/>
          </a:prstGeom>
          <a:noFill/>
        </p:spPr>
        <p:txBody>
          <a:bodyPr wrap="square" rtlCol="0">
            <a:spAutoFit/>
          </a:bodyPr>
          <a:lstStyle/>
          <a:p>
            <a:r>
              <a:rPr lang="es-ES" sz="2800" b="1" dirty="0" smtClean="0">
                <a:solidFill>
                  <a:srgbClr val="009900"/>
                </a:solidFill>
              </a:rPr>
              <a:t>ESTADO:</a:t>
            </a:r>
          </a:p>
          <a:p>
            <a:pPr>
              <a:buFont typeface="Wingdings" pitchFamily="2" charset="2"/>
              <a:buChar char="ü"/>
            </a:pPr>
            <a:endParaRPr lang="es-ES" b="1" dirty="0" smtClean="0"/>
          </a:p>
          <a:p>
            <a:pPr>
              <a:buFont typeface="Wingdings" pitchFamily="2" charset="2"/>
              <a:buChar char="ü"/>
            </a:pPr>
            <a:r>
              <a:rPr lang="es-ES" dirty="0" smtClean="0"/>
              <a:t>El Estado interviene en la empresa con una serie de normas e inspecciones para controlar que la calidad del aceite sea la correcta.</a:t>
            </a:r>
          </a:p>
          <a:p>
            <a:pPr>
              <a:buFont typeface="Wingdings" pitchFamily="2" charset="2"/>
              <a:buChar char="ü"/>
            </a:pPr>
            <a:endParaRPr lang="es-ES" dirty="0" smtClean="0"/>
          </a:p>
          <a:p>
            <a:pPr>
              <a:buFont typeface="Wingdings" pitchFamily="2" charset="2"/>
              <a:buChar char="ü"/>
            </a:pPr>
            <a:r>
              <a:rPr lang="es-ES" dirty="0" smtClean="0"/>
              <a:t>Otra manera en la que el Estado influye en empresas de este tipo es mediante la fijación del precio del aceite, por ejemplo en 2008 hubo una fuerte bajada del precio por lo que se creó una problemática considerable en el sector. Para algunos agricultores no era rentable realizar su actividad, por lo que no recogieron su aceituna dificultando a la empresa la obtención de su materia prima , por otro lado la empresa también vende aceite por lo que para ella también supone una disminución de los beneficios. </a:t>
            </a:r>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del entorno</a:t>
            </a:r>
            <a:endParaRPr lang="es-ES" dirty="0"/>
          </a:p>
        </p:txBody>
      </p:sp>
      <p:graphicFrame>
        <p:nvGraphicFramePr>
          <p:cNvPr id="3" name="2 Tabla"/>
          <p:cNvGraphicFramePr>
            <a:graphicFrameLocks noGrp="1"/>
          </p:cNvGraphicFramePr>
          <p:nvPr/>
        </p:nvGraphicFramePr>
        <p:xfrm>
          <a:off x="142845" y="1357301"/>
          <a:ext cx="8858310" cy="5143530"/>
        </p:xfrm>
        <a:graphic>
          <a:graphicData uri="http://schemas.openxmlformats.org/drawingml/2006/table">
            <a:tbl>
              <a:tblPr firstRow="1" bandRow="1">
                <a:tableStyleId>{5C22544A-7EE6-4342-B048-85BDC9FD1C3A}</a:tableStyleId>
              </a:tblPr>
              <a:tblGrid>
                <a:gridCol w="1771662"/>
                <a:gridCol w="1771662"/>
                <a:gridCol w="1771662"/>
                <a:gridCol w="1771662"/>
                <a:gridCol w="1771662"/>
              </a:tblGrid>
              <a:tr h="734790">
                <a:tc>
                  <a:txBody>
                    <a:bodyPr/>
                    <a:lstStyle/>
                    <a:p>
                      <a:pPr algn="ctr"/>
                      <a:r>
                        <a:rPr lang="es-ES" sz="1600" dirty="0" smtClean="0"/>
                        <a:t>MICROENTORNO</a:t>
                      </a:r>
                      <a:endParaRPr lang="es-ES" sz="1600" dirty="0"/>
                    </a:p>
                  </a:txBody>
                  <a:tcPr/>
                </a:tc>
                <a:tc>
                  <a:txBody>
                    <a:bodyPr/>
                    <a:lstStyle/>
                    <a:p>
                      <a:pPr algn="ctr"/>
                      <a:r>
                        <a:rPr lang="es-ES" dirty="0" smtClean="0"/>
                        <a:t>COMPLEJIDAD</a:t>
                      </a:r>
                      <a:endParaRPr lang="es-ES" dirty="0"/>
                    </a:p>
                  </a:txBody>
                  <a:tcPr/>
                </a:tc>
                <a:tc>
                  <a:txBody>
                    <a:bodyPr/>
                    <a:lstStyle/>
                    <a:p>
                      <a:pPr algn="ctr"/>
                      <a:r>
                        <a:rPr lang="es-ES" dirty="0" smtClean="0"/>
                        <a:t>HOSTILIDAD</a:t>
                      </a:r>
                      <a:endParaRPr lang="es-ES" dirty="0"/>
                    </a:p>
                  </a:txBody>
                  <a:tcPr/>
                </a:tc>
                <a:tc>
                  <a:txBody>
                    <a:bodyPr/>
                    <a:lstStyle/>
                    <a:p>
                      <a:pPr algn="ctr"/>
                      <a:r>
                        <a:rPr lang="es-ES" dirty="0" smtClean="0"/>
                        <a:t>AMBIGÜEDAD</a:t>
                      </a:r>
                      <a:endParaRPr lang="es-ES" dirty="0"/>
                    </a:p>
                  </a:txBody>
                  <a:tcPr/>
                </a:tc>
                <a:tc>
                  <a:txBody>
                    <a:bodyPr/>
                    <a:lstStyle/>
                    <a:p>
                      <a:pPr algn="ctr"/>
                      <a:r>
                        <a:rPr lang="es-ES" sz="1600" dirty="0" smtClean="0"/>
                        <a:t>INCERTIDUMBRE</a:t>
                      </a:r>
                      <a:endParaRPr lang="es-ES" sz="1600" dirty="0"/>
                    </a:p>
                  </a:txBody>
                  <a:tcPr/>
                </a:tc>
              </a:tr>
              <a:tr h="734790">
                <a:tc>
                  <a:txBody>
                    <a:bodyPr/>
                    <a:lstStyle/>
                    <a:p>
                      <a:pPr algn="ctr"/>
                      <a:r>
                        <a:rPr lang="es-ES" dirty="0" smtClean="0"/>
                        <a:t>Productos sustitutivos</a:t>
                      </a:r>
                      <a:endParaRPr lang="es-ES" dirty="0"/>
                    </a:p>
                  </a:txBody>
                  <a:tcPr/>
                </a:tc>
                <a:tc>
                  <a:txBody>
                    <a:bodyPr/>
                    <a:lstStyle/>
                    <a:p>
                      <a:pPr algn="ctr"/>
                      <a:r>
                        <a:rPr lang="es-ES" dirty="0" smtClean="0"/>
                        <a:t>MEDIA</a:t>
                      </a:r>
                      <a:endParaRPr lang="es-ES" dirty="0"/>
                    </a:p>
                  </a:txBody>
                  <a:tcPr/>
                </a:tc>
                <a:tc>
                  <a:txBody>
                    <a:bodyPr/>
                    <a:lstStyle/>
                    <a:p>
                      <a:pPr algn="ctr"/>
                      <a:r>
                        <a:rPr lang="es-ES" dirty="0" smtClean="0"/>
                        <a:t>BAJA</a:t>
                      </a:r>
                      <a:endParaRPr lang="es-ES" dirty="0"/>
                    </a:p>
                  </a:txBody>
                  <a:tcPr/>
                </a:tc>
                <a:tc>
                  <a:txBody>
                    <a:bodyPr/>
                    <a:lstStyle/>
                    <a:p>
                      <a:pPr algn="ctr"/>
                      <a:r>
                        <a:rPr lang="es-ES" dirty="0" smtClean="0"/>
                        <a:t>MEDIA</a:t>
                      </a:r>
                      <a:endParaRPr lang="es-ES" dirty="0"/>
                    </a:p>
                  </a:txBody>
                  <a:tcPr/>
                </a:tc>
                <a:tc>
                  <a:txBody>
                    <a:bodyPr/>
                    <a:lstStyle/>
                    <a:p>
                      <a:pPr algn="ctr"/>
                      <a:r>
                        <a:rPr lang="es-ES" dirty="0" smtClean="0"/>
                        <a:t>BAJA</a:t>
                      </a:r>
                      <a:endParaRPr lang="es-ES" dirty="0"/>
                    </a:p>
                  </a:txBody>
                  <a:tcPr/>
                </a:tc>
              </a:tr>
              <a:tr h="734790">
                <a:tc>
                  <a:txBody>
                    <a:bodyPr/>
                    <a:lstStyle/>
                    <a:p>
                      <a:pPr algn="ctr"/>
                      <a:r>
                        <a:rPr lang="es-ES" dirty="0" smtClean="0"/>
                        <a:t>Barreras</a:t>
                      </a:r>
                      <a:r>
                        <a:rPr lang="es-ES" baseline="0" dirty="0" smtClean="0"/>
                        <a:t> de entrada</a:t>
                      </a:r>
                      <a:endParaRPr lang="es-ES" dirty="0"/>
                    </a:p>
                  </a:txBody>
                  <a:tcPr/>
                </a:tc>
                <a:tc>
                  <a:txBody>
                    <a:bodyPr/>
                    <a:lstStyle/>
                    <a:p>
                      <a:pPr algn="ctr"/>
                      <a:endParaRPr lang="es-ES"/>
                    </a:p>
                  </a:txBody>
                  <a:tcPr/>
                </a:tc>
                <a:tc>
                  <a:txBody>
                    <a:bodyPr/>
                    <a:lstStyle/>
                    <a:p>
                      <a:pPr algn="ctr"/>
                      <a:r>
                        <a:rPr lang="es-ES" dirty="0" smtClean="0"/>
                        <a:t>BAJA</a:t>
                      </a:r>
                      <a:endParaRPr lang="es-ES" dirty="0"/>
                    </a:p>
                  </a:txBody>
                  <a:tcPr/>
                </a:tc>
                <a:tc>
                  <a:txBody>
                    <a:bodyPr/>
                    <a:lstStyle/>
                    <a:p>
                      <a:pPr algn="ctr"/>
                      <a:r>
                        <a:rPr lang="es-ES" dirty="0" smtClean="0"/>
                        <a:t>MEDIA</a:t>
                      </a:r>
                      <a:endParaRPr lang="es-ES" dirty="0"/>
                    </a:p>
                  </a:txBody>
                  <a:tcPr/>
                </a:tc>
                <a:tc>
                  <a:txBody>
                    <a:bodyPr/>
                    <a:lstStyle/>
                    <a:p>
                      <a:pPr algn="ctr"/>
                      <a:endParaRPr lang="es-ES" dirty="0"/>
                    </a:p>
                  </a:txBody>
                  <a:tcPr/>
                </a:tc>
              </a:tr>
              <a:tr h="734790">
                <a:tc>
                  <a:txBody>
                    <a:bodyPr/>
                    <a:lstStyle/>
                    <a:p>
                      <a:pPr algn="ctr"/>
                      <a:r>
                        <a:rPr lang="es-ES" dirty="0" smtClean="0"/>
                        <a:t>Proveedores</a:t>
                      </a:r>
                      <a:endParaRPr lang="es-ES" dirty="0"/>
                    </a:p>
                  </a:txBody>
                  <a:tcPr/>
                </a:tc>
                <a:tc>
                  <a:txBody>
                    <a:bodyPr/>
                    <a:lstStyle/>
                    <a:p>
                      <a:pPr algn="ctr"/>
                      <a:endParaRPr lang="es-ES"/>
                    </a:p>
                  </a:txBody>
                  <a:tcPr/>
                </a:tc>
                <a:tc>
                  <a:txBody>
                    <a:bodyPr/>
                    <a:lstStyle/>
                    <a:p>
                      <a:pPr algn="ctr"/>
                      <a:r>
                        <a:rPr lang="es-ES" dirty="0" smtClean="0"/>
                        <a:t>MEDIA-ALTA</a:t>
                      </a:r>
                      <a:endParaRPr lang="es-ES" dirty="0"/>
                    </a:p>
                  </a:txBody>
                  <a:tcPr/>
                </a:tc>
                <a:tc>
                  <a:txBody>
                    <a:bodyPr/>
                    <a:lstStyle/>
                    <a:p>
                      <a:pPr algn="ctr"/>
                      <a:endParaRPr lang="es-ES"/>
                    </a:p>
                  </a:txBody>
                  <a:tcPr/>
                </a:tc>
                <a:tc>
                  <a:txBody>
                    <a:bodyPr/>
                    <a:lstStyle/>
                    <a:p>
                      <a:pPr algn="ctr"/>
                      <a:endParaRPr lang="es-ES" dirty="0"/>
                    </a:p>
                  </a:txBody>
                  <a:tcPr/>
                </a:tc>
              </a:tr>
              <a:tr h="734790">
                <a:tc>
                  <a:txBody>
                    <a:bodyPr/>
                    <a:lstStyle/>
                    <a:p>
                      <a:pPr algn="ctr"/>
                      <a:r>
                        <a:rPr lang="es-ES" dirty="0" smtClean="0"/>
                        <a:t>Estado </a:t>
                      </a:r>
                      <a:endParaRPr lang="es-ES" dirty="0"/>
                    </a:p>
                  </a:txBody>
                  <a:tcPr/>
                </a:tc>
                <a:tc>
                  <a:txBody>
                    <a:bodyPr/>
                    <a:lstStyle/>
                    <a:p>
                      <a:pPr algn="ctr"/>
                      <a:r>
                        <a:rPr lang="es-ES" dirty="0" smtClean="0"/>
                        <a:t>ALTA</a:t>
                      </a:r>
                      <a:endParaRPr lang="es-ES" dirty="0"/>
                    </a:p>
                  </a:txBody>
                  <a:tcPr/>
                </a:tc>
                <a:tc>
                  <a:txBody>
                    <a:bodyPr/>
                    <a:lstStyle/>
                    <a:p>
                      <a:pPr algn="ctr"/>
                      <a:r>
                        <a:rPr lang="es-ES" dirty="0" smtClean="0"/>
                        <a:t>MEDIO</a:t>
                      </a:r>
                      <a:endParaRPr lang="es-ES" dirty="0"/>
                    </a:p>
                  </a:txBody>
                  <a:tcPr/>
                </a:tc>
                <a:tc>
                  <a:txBody>
                    <a:bodyPr/>
                    <a:lstStyle/>
                    <a:p>
                      <a:pPr algn="ctr"/>
                      <a:endParaRPr lang="es-ES"/>
                    </a:p>
                  </a:txBody>
                  <a:tcPr/>
                </a:tc>
                <a:tc>
                  <a:txBody>
                    <a:bodyPr/>
                    <a:lstStyle/>
                    <a:p>
                      <a:pPr algn="ctr"/>
                      <a:r>
                        <a:rPr lang="es-ES" dirty="0" smtClean="0"/>
                        <a:t>MEDIA</a:t>
                      </a:r>
                      <a:endParaRPr lang="es-ES" dirty="0"/>
                    </a:p>
                  </a:txBody>
                  <a:tcPr/>
                </a:tc>
              </a:tr>
              <a:tr h="734790">
                <a:tc>
                  <a:txBody>
                    <a:bodyPr/>
                    <a:lstStyle/>
                    <a:p>
                      <a:pPr algn="ctr"/>
                      <a:r>
                        <a:rPr lang="es-ES" dirty="0" smtClean="0"/>
                        <a:t>Competidores</a:t>
                      </a:r>
                      <a:endParaRPr lang="es-ES" dirty="0"/>
                    </a:p>
                  </a:txBody>
                  <a:tcPr/>
                </a:tc>
                <a:tc>
                  <a:txBody>
                    <a:bodyPr/>
                    <a:lstStyle/>
                    <a:p>
                      <a:pPr algn="ctr"/>
                      <a:endParaRPr lang="es-ES"/>
                    </a:p>
                  </a:txBody>
                  <a:tcPr/>
                </a:tc>
                <a:tc>
                  <a:txBody>
                    <a:bodyPr/>
                    <a:lstStyle/>
                    <a:p>
                      <a:pPr algn="ctr"/>
                      <a:r>
                        <a:rPr lang="es-ES" dirty="0" smtClean="0"/>
                        <a:t>ALTA</a:t>
                      </a:r>
                      <a:endParaRPr lang="es-ES" dirty="0"/>
                    </a:p>
                  </a:txBody>
                  <a:tcPr/>
                </a:tc>
                <a:tc>
                  <a:txBody>
                    <a:bodyPr/>
                    <a:lstStyle/>
                    <a:p>
                      <a:pPr algn="ctr"/>
                      <a:endParaRPr lang="es-ES"/>
                    </a:p>
                  </a:txBody>
                  <a:tcPr/>
                </a:tc>
                <a:tc>
                  <a:txBody>
                    <a:bodyPr/>
                    <a:lstStyle/>
                    <a:p>
                      <a:pPr algn="ctr"/>
                      <a:endParaRPr lang="es-ES" dirty="0"/>
                    </a:p>
                  </a:txBody>
                  <a:tcPr/>
                </a:tc>
              </a:tr>
              <a:tr h="734790">
                <a:tc>
                  <a:txBody>
                    <a:bodyPr/>
                    <a:lstStyle/>
                    <a:p>
                      <a:pPr algn="ctr"/>
                      <a:r>
                        <a:rPr lang="es-ES" dirty="0" smtClean="0"/>
                        <a:t>Clientes</a:t>
                      </a:r>
                      <a:endParaRPr lang="es-ES" dirty="0"/>
                    </a:p>
                  </a:txBody>
                  <a:tcPr/>
                </a:tc>
                <a:tc>
                  <a:txBody>
                    <a:bodyPr/>
                    <a:lstStyle/>
                    <a:p>
                      <a:pPr algn="ctr"/>
                      <a:r>
                        <a:rPr lang="es-ES" dirty="0" smtClean="0"/>
                        <a:t>MEDIA</a:t>
                      </a:r>
                      <a:endParaRPr lang="es-ES" dirty="0"/>
                    </a:p>
                  </a:txBody>
                  <a:tcPr/>
                </a:tc>
                <a:tc>
                  <a:txBody>
                    <a:bodyPr/>
                    <a:lstStyle/>
                    <a:p>
                      <a:pPr algn="ctr"/>
                      <a:endParaRPr lang="es-ES" dirty="0"/>
                    </a:p>
                  </a:txBody>
                  <a:tcPr/>
                </a:tc>
                <a:tc>
                  <a:txBody>
                    <a:bodyPr/>
                    <a:lstStyle/>
                    <a:p>
                      <a:pPr algn="ctr"/>
                      <a:r>
                        <a:rPr lang="es-ES" dirty="0" smtClean="0"/>
                        <a:t>ALTA</a:t>
                      </a:r>
                      <a:endParaRPr lang="es-ES" dirty="0"/>
                    </a:p>
                  </a:txBody>
                  <a:tcPr/>
                </a:tc>
                <a:tc>
                  <a:txBody>
                    <a:bodyPr/>
                    <a:lstStyle/>
                    <a:p>
                      <a:pPr algn="ctr"/>
                      <a:r>
                        <a:rPr lang="es-ES" dirty="0" smtClean="0"/>
                        <a:t>MEDIA</a:t>
                      </a:r>
                      <a:endParaRPr lang="es-E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CARACTERISTICAS DEL ENTORNO</a:t>
            </a:r>
            <a:endParaRPr lang="es-ES" dirty="0"/>
          </a:p>
        </p:txBody>
      </p:sp>
      <p:sp>
        <p:nvSpPr>
          <p:cNvPr id="3" name="2 CuadroTexto"/>
          <p:cNvSpPr txBox="1"/>
          <p:nvPr/>
        </p:nvSpPr>
        <p:spPr>
          <a:xfrm>
            <a:off x="428596" y="1357298"/>
            <a:ext cx="8429684" cy="6278642"/>
          </a:xfrm>
          <a:prstGeom prst="rect">
            <a:avLst/>
          </a:prstGeom>
          <a:noFill/>
        </p:spPr>
        <p:txBody>
          <a:bodyPr wrap="square" rtlCol="0">
            <a:spAutoFit/>
          </a:bodyPr>
          <a:lstStyle/>
          <a:p>
            <a:pPr>
              <a:buFont typeface="Wingdings" pitchFamily="2" charset="2"/>
              <a:buChar char="ü"/>
            </a:pPr>
            <a:r>
              <a:rPr lang="es-ES" sz="2000" u="sng" dirty="0" smtClean="0">
                <a:solidFill>
                  <a:srgbClr val="009900"/>
                </a:solidFill>
              </a:rPr>
              <a:t>COMPLEJIDAD:</a:t>
            </a:r>
            <a:r>
              <a:rPr lang="es-ES" dirty="0" smtClean="0"/>
              <a:t> La empresa se enfrenta a un entorno simple, ya que ofrece un mismo tipo de productos, aceite, aunque en sus diferentes variedades, por lo que se centra en un único mercado y las actividades del personal operativo son sencillas por lo que no hace falta personal altamente cualificado.</a:t>
            </a:r>
            <a:endParaRPr lang="es-ES" sz="2000" u="sng" dirty="0" smtClean="0">
              <a:solidFill>
                <a:srgbClr val="009900"/>
              </a:solidFill>
            </a:endParaRPr>
          </a:p>
          <a:p>
            <a:pPr>
              <a:buFont typeface="Wingdings" pitchFamily="2" charset="2"/>
              <a:buChar char="ü"/>
            </a:pPr>
            <a:endParaRPr lang="es-ES" sz="2000" u="sng" dirty="0" smtClean="0">
              <a:solidFill>
                <a:srgbClr val="009900"/>
              </a:solidFill>
            </a:endParaRPr>
          </a:p>
          <a:p>
            <a:pPr>
              <a:buFont typeface="Wingdings" pitchFamily="2" charset="2"/>
              <a:buChar char="ü"/>
            </a:pPr>
            <a:r>
              <a:rPr lang="es-ES" sz="2000" u="sng" dirty="0" smtClean="0">
                <a:solidFill>
                  <a:srgbClr val="009900"/>
                </a:solidFill>
              </a:rPr>
              <a:t>HOSTILIDAD: </a:t>
            </a:r>
            <a:r>
              <a:rPr lang="es-ES" dirty="0" smtClean="0"/>
              <a:t>Hay muchos causas por las que se puede considerar que la hostilidad es alta como que el nivel de competitividad es elevada y la gran cantidad de proveedores. Pero también hay otros factores que la reducen como que el numero de productos sustitutivos  es escaso y que no existen impedimentos para la entrada de nuevas empresas al sector.</a:t>
            </a:r>
            <a:endParaRPr lang="es-ES" sz="2000" u="sng" dirty="0" smtClean="0">
              <a:solidFill>
                <a:srgbClr val="009900"/>
              </a:solidFill>
            </a:endParaRPr>
          </a:p>
          <a:p>
            <a:pPr>
              <a:buFont typeface="Wingdings" pitchFamily="2" charset="2"/>
              <a:buChar char="ü"/>
            </a:pPr>
            <a:endParaRPr lang="es-ES" sz="2000" u="sng" dirty="0" smtClean="0">
              <a:solidFill>
                <a:srgbClr val="009900"/>
              </a:solidFill>
            </a:endParaRPr>
          </a:p>
          <a:p>
            <a:pPr>
              <a:buFont typeface="Wingdings" pitchFamily="2" charset="2"/>
              <a:buChar char="ü"/>
            </a:pPr>
            <a:r>
              <a:rPr lang="es-ES" sz="2000" u="sng" dirty="0" smtClean="0">
                <a:solidFill>
                  <a:srgbClr val="009900"/>
                </a:solidFill>
              </a:rPr>
              <a:t>AMBIGÜEDAD: </a:t>
            </a:r>
            <a:r>
              <a:rPr lang="es-ES" dirty="0" smtClean="0"/>
              <a:t>La ambigüedad es baja ya que se conocen las medidas preventivas para corregir los posibles efectos de los factores climatológicos y mas o menos se conoce la tendencia de los precios del aceite. </a:t>
            </a:r>
            <a:endParaRPr lang="es-ES" sz="2000" u="sng" dirty="0" smtClean="0">
              <a:solidFill>
                <a:srgbClr val="009900"/>
              </a:solidFill>
            </a:endParaRPr>
          </a:p>
          <a:p>
            <a:pPr>
              <a:buFont typeface="Wingdings" pitchFamily="2" charset="2"/>
              <a:buChar char="ü"/>
            </a:pPr>
            <a:endParaRPr lang="es-ES" sz="2000" u="sng" dirty="0" smtClean="0">
              <a:solidFill>
                <a:srgbClr val="009900"/>
              </a:solidFill>
            </a:endParaRPr>
          </a:p>
          <a:p>
            <a:pPr>
              <a:buFont typeface="Wingdings" pitchFamily="2" charset="2"/>
              <a:buChar char="ü"/>
            </a:pPr>
            <a:r>
              <a:rPr lang="es-ES" sz="2000" u="sng" dirty="0" smtClean="0">
                <a:solidFill>
                  <a:srgbClr val="009900"/>
                </a:solidFill>
              </a:rPr>
              <a:t>INCERTIDUMBRE:</a:t>
            </a:r>
            <a:r>
              <a:rPr lang="es-ES_tradnl" dirty="0" smtClean="0"/>
              <a:t>Los gustos y preferencias de los consumidores son de fácil predicción, al igual que ocurre con las actuaciones comerciales de los principales competidores.</a:t>
            </a:r>
            <a:endParaRPr lang="es-ES" dirty="0" smtClean="0"/>
          </a:p>
          <a:p>
            <a:pPr>
              <a:buFont typeface="Wingdings" pitchFamily="2" charset="2"/>
              <a:buChar char="ü"/>
            </a:pPr>
            <a:endParaRPr lang="es-ES" sz="2000" u="sng" dirty="0" smtClean="0">
              <a:solidFill>
                <a:srgbClr val="009900"/>
              </a:solidFill>
            </a:endParaRPr>
          </a:p>
          <a:p>
            <a:pPr>
              <a:buFont typeface="Wingdings" pitchFamily="2" charset="2"/>
              <a:buChar char="ü"/>
            </a:pPr>
            <a:endParaRPr lang="es-ES" sz="2000" u="sng" dirty="0" smtClean="0">
              <a:solidFill>
                <a:srgbClr val="009900"/>
              </a:solidFill>
            </a:endParaRPr>
          </a:p>
          <a:p>
            <a:pPr>
              <a:buFont typeface="Wingdings" pitchFamily="2" charset="2"/>
              <a:buChar char="ü"/>
            </a:pPr>
            <a:endParaRPr lang="es-ES" sz="2000" u="sng" dirty="0">
              <a:solidFill>
                <a:srgbClr val="009900"/>
              </a:solidFill>
            </a:endParaRPr>
          </a:p>
        </p:txBody>
      </p:sp>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06902" y="1643050"/>
            <a:ext cx="8079940" cy="4786346"/>
          </a:xfrm>
        </p:spPr>
        <p:txBody>
          <a:bodyPr>
            <a:normAutofit fontScale="92500" lnSpcReduction="10000"/>
          </a:bodyPr>
          <a:lstStyle/>
          <a:p>
            <a:pPr algn="l"/>
            <a:endParaRPr lang="es-ES" sz="1800" dirty="0" smtClean="0"/>
          </a:p>
          <a:p>
            <a:pPr algn="l"/>
            <a:endParaRPr lang="es-ES" sz="1800" dirty="0" smtClean="0"/>
          </a:p>
          <a:p>
            <a:pPr algn="l"/>
            <a:r>
              <a:rPr lang="es-ES" sz="1800" dirty="0" smtClean="0"/>
              <a:t>El </a:t>
            </a:r>
            <a:r>
              <a:rPr lang="es-ES" sz="1800" dirty="0" smtClean="0"/>
              <a:t>departamento de tecnología ( I+D) dota a la empresa y a sus miembros de </a:t>
            </a:r>
            <a:endParaRPr lang="es-ES" sz="1800" dirty="0" smtClean="0"/>
          </a:p>
          <a:p>
            <a:pPr algn="l"/>
            <a:r>
              <a:rPr lang="es-ES" sz="1800" dirty="0" smtClean="0"/>
              <a:t>los </a:t>
            </a:r>
            <a:r>
              <a:rPr lang="es-ES" sz="1800" dirty="0" smtClean="0"/>
              <a:t>recursos informáticos y tecnológicos necesarios para que cada uno realice </a:t>
            </a:r>
            <a:r>
              <a:rPr lang="es-ES" sz="1800" dirty="0" smtClean="0"/>
              <a:t>su misión </a:t>
            </a:r>
            <a:r>
              <a:rPr lang="es-ES" sz="1800" dirty="0" smtClean="0"/>
              <a:t>de la forma mas efectiva posible</a:t>
            </a:r>
            <a:r>
              <a:rPr lang="es-ES" sz="1800" dirty="0" smtClean="0"/>
              <a:t>.</a:t>
            </a:r>
            <a:endParaRPr lang="es-ES" sz="1800" u="sng" dirty="0" smtClean="0">
              <a:solidFill>
                <a:srgbClr val="009900"/>
              </a:solidFill>
            </a:endParaRPr>
          </a:p>
          <a:p>
            <a:pPr algn="l">
              <a:buFont typeface="Wingdings" pitchFamily="2" charset="2"/>
              <a:buChar char="ü"/>
            </a:pPr>
            <a:r>
              <a:rPr lang="es-ES" u="sng" dirty="0" smtClean="0">
                <a:solidFill>
                  <a:srgbClr val="009900"/>
                </a:solidFill>
              </a:rPr>
              <a:t> </a:t>
            </a:r>
            <a:r>
              <a:rPr lang="es-ES" u="sng" dirty="0" smtClean="0">
                <a:solidFill>
                  <a:srgbClr val="009900"/>
                </a:solidFill>
              </a:rPr>
              <a:t>MAQUINARIA ESPECIFICA PARA EL DESARROLLO DE LA ACTIVIDAD:</a:t>
            </a:r>
            <a:r>
              <a:rPr lang="es-ES" dirty="0" smtClean="0">
                <a:solidFill>
                  <a:srgbClr val="009900"/>
                </a:solidFill>
              </a:rPr>
              <a:t> </a:t>
            </a:r>
            <a:r>
              <a:rPr lang="es-ES" sz="1600" dirty="0" smtClean="0"/>
              <a:t>La producción de aceite es un proceso muy mecanizado y conlleva una cadena de montaje muy especializada.</a:t>
            </a:r>
            <a:r>
              <a:rPr lang="es-ES" sz="1600" u="sng" dirty="0" smtClean="0"/>
              <a:t> </a:t>
            </a:r>
            <a:endParaRPr lang="es-ES" sz="1600" dirty="0" smtClean="0"/>
          </a:p>
          <a:p>
            <a:pPr lvl="1">
              <a:buFont typeface="Wingdings" pitchFamily="2" charset="2"/>
              <a:buChar char="Ø"/>
            </a:pPr>
            <a:endParaRPr lang="es-ES" sz="1600" u="sng" dirty="0" smtClean="0"/>
          </a:p>
          <a:p>
            <a:pPr lvl="1">
              <a:buFont typeface="Wingdings" pitchFamily="2" charset="2"/>
              <a:buChar char="Ø"/>
            </a:pPr>
            <a:r>
              <a:rPr lang="es-ES" sz="1600" u="sng" dirty="0" smtClean="0">
                <a:solidFill>
                  <a:schemeClr val="tx1"/>
                </a:solidFill>
              </a:rPr>
              <a:t>Producción del aceite :</a:t>
            </a:r>
            <a:r>
              <a:rPr lang="es-ES" sz="1600" dirty="0" smtClean="0">
                <a:solidFill>
                  <a:schemeClr val="tx1"/>
                </a:solidFill>
              </a:rPr>
              <a:t> Para esta actividad se emplean:</a:t>
            </a:r>
          </a:p>
          <a:p>
            <a:pPr marL="800100" lvl="1" indent="-342900">
              <a:buFont typeface="+mj-lt"/>
              <a:buAutoNum type="arabicPeriod"/>
            </a:pPr>
            <a:r>
              <a:rPr lang="es-ES" sz="1600" u="sng" dirty="0" smtClean="0">
                <a:solidFill>
                  <a:schemeClr val="tx1"/>
                </a:solidFill>
              </a:rPr>
              <a:t> </a:t>
            </a:r>
            <a:r>
              <a:rPr lang="es-ES" sz="1600" dirty="0" smtClean="0">
                <a:solidFill>
                  <a:schemeClr val="tx1"/>
                </a:solidFill>
              </a:rPr>
              <a:t>sistema de cintas transportadoras</a:t>
            </a:r>
          </a:p>
          <a:p>
            <a:pPr marL="800100" lvl="1" indent="-342900">
              <a:buFont typeface="+mj-lt"/>
              <a:buAutoNum type="arabicPeriod"/>
            </a:pPr>
            <a:r>
              <a:rPr lang="es-ES" sz="1600" dirty="0" smtClean="0">
                <a:solidFill>
                  <a:schemeClr val="tx1"/>
                </a:solidFill>
              </a:rPr>
              <a:t>Turbina de limpiado</a:t>
            </a:r>
          </a:p>
          <a:p>
            <a:pPr marL="800100" lvl="1" indent="-342900">
              <a:buFont typeface="+mj-lt"/>
              <a:buAutoNum type="arabicPeriod"/>
            </a:pPr>
            <a:r>
              <a:rPr lang="es-ES" sz="1600" dirty="0" smtClean="0">
                <a:solidFill>
                  <a:schemeClr val="tx1"/>
                </a:solidFill>
              </a:rPr>
              <a:t>Lavadora</a:t>
            </a:r>
          </a:p>
          <a:p>
            <a:pPr marL="800100" lvl="1" indent="-342900">
              <a:buFont typeface="+mj-lt"/>
              <a:buAutoNum type="arabicPeriod"/>
            </a:pPr>
            <a:r>
              <a:rPr lang="es-ES" sz="1600" dirty="0" smtClean="0">
                <a:solidFill>
                  <a:schemeClr val="tx1"/>
                </a:solidFill>
              </a:rPr>
              <a:t>Martillos trituradores (molturación)</a:t>
            </a:r>
          </a:p>
          <a:p>
            <a:pPr marL="800100" lvl="1" indent="-342900">
              <a:buFont typeface="+mj-lt"/>
              <a:buAutoNum type="arabicPeriod"/>
            </a:pPr>
            <a:r>
              <a:rPr lang="es-ES" sz="1600" dirty="0" smtClean="0">
                <a:solidFill>
                  <a:schemeClr val="tx1"/>
                </a:solidFill>
              </a:rPr>
              <a:t>Batidora</a:t>
            </a:r>
          </a:p>
          <a:p>
            <a:pPr marL="800100" lvl="1" indent="-342900">
              <a:buFont typeface="+mj-lt"/>
              <a:buAutoNum type="arabicPeriod"/>
            </a:pPr>
            <a:r>
              <a:rPr lang="es-ES" sz="1600" dirty="0" smtClean="0">
                <a:solidFill>
                  <a:schemeClr val="tx1"/>
                </a:solidFill>
              </a:rPr>
              <a:t>Maquina de decantación</a:t>
            </a:r>
          </a:p>
          <a:p>
            <a:pPr marL="800100" lvl="1" indent="-342900">
              <a:buFont typeface="+mj-lt"/>
              <a:buAutoNum type="arabicPeriod"/>
            </a:pPr>
            <a:r>
              <a:rPr lang="es-ES" sz="1600" dirty="0" smtClean="0">
                <a:solidFill>
                  <a:schemeClr val="tx1"/>
                </a:solidFill>
              </a:rPr>
              <a:t>Maquina de filtración</a:t>
            </a:r>
          </a:p>
          <a:p>
            <a:pPr marL="800100" lvl="1" indent="-342900">
              <a:buFont typeface="+mj-lt"/>
              <a:buAutoNum type="arabicPeriod"/>
            </a:pPr>
            <a:r>
              <a:rPr lang="es-ES" sz="1600" dirty="0" smtClean="0">
                <a:solidFill>
                  <a:schemeClr val="tx1"/>
                </a:solidFill>
              </a:rPr>
              <a:t>Bodegas</a:t>
            </a:r>
          </a:p>
          <a:p>
            <a:pPr marL="800100" lvl="1" indent="-342900">
              <a:buFont typeface="+mj-lt"/>
              <a:buAutoNum type="arabicPeriod"/>
            </a:pPr>
            <a:endParaRPr lang="es-ES" sz="1600" dirty="0" smtClean="0">
              <a:solidFill>
                <a:schemeClr val="tx1"/>
              </a:solidFill>
            </a:endParaRPr>
          </a:p>
          <a:p>
            <a:endParaRPr lang="es-ES" dirty="0" smtClean="0"/>
          </a:p>
          <a:p>
            <a:endParaRPr lang="es-ES" dirty="0"/>
          </a:p>
        </p:txBody>
      </p:sp>
      <p:sp>
        <p:nvSpPr>
          <p:cNvPr id="2" name="1 Título"/>
          <p:cNvSpPr>
            <a:spLocks noGrp="1"/>
          </p:cNvSpPr>
          <p:nvPr>
            <p:ph type="title"/>
          </p:nvPr>
        </p:nvSpPr>
        <p:spPr>
          <a:xfrm>
            <a:off x="142844" y="357166"/>
            <a:ext cx="8758238" cy="642942"/>
          </a:xfrm>
        </p:spPr>
        <p:txBody>
          <a:bodyPr>
            <a:normAutofit/>
          </a:bodyPr>
          <a:lstStyle/>
          <a:p>
            <a:r>
              <a:rPr lang="es-ES" dirty="0" smtClean="0"/>
              <a:t>Análisis </a:t>
            </a:r>
            <a:r>
              <a:rPr lang="es-ES" dirty="0" smtClean="0"/>
              <a:t>de la tecnología</a:t>
            </a:r>
            <a:endParaRPr lang="es-ES" dirty="0"/>
          </a:p>
        </p:txBody>
      </p:sp>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t>Análisis de la tecnología</a:t>
            </a:r>
            <a:endParaRPr lang="es-ES" dirty="0"/>
          </a:p>
        </p:txBody>
      </p:sp>
      <p:sp>
        <p:nvSpPr>
          <p:cNvPr id="6" name="5 CuadroTexto"/>
          <p:cNvSpPr txBox="1"/>
          <p:nvPr/>
        </p:nvSpPr>
        <p:spPr>
          <a:xfrm>
            <a:off x="285720" y="1643050"/>
            <a:ext cx="8643998" cy="5970865"/>
          </a:xfrm>
          <a:prstGeom prst="rect">
            <a:avLst/>
          </a:prstGeom>
          <a:noFill/>
        </p:spPr>
        <p:txBody>
          <a:bodyPr wrap="square" rtlCol="0">
            <a:spAutoFit/>
          </a:bodyPr>
          <a:lstStyle/>
          <a:p>
            <a:pPr marL="800100" lvl="1" indent="-342900"/>
            <a:endParaRPr lang="es-ES" sz="1600" dirty="0" smtClean="0"/>
          </a:p>
          <a:p>
            <a:pPr marL="800100" lvl="1" indent="-342900">
              <a:buFont typeface="Wingdings" pitchFamily="2" charset="2"/>
              <a:buChar char="Ø"/>
            </a:pPr>
            <a:r>
              <a:rPr lang="es-ES" sz="1600" u="sng" dirty="0" smtClean="0"/>
              <a:t>Envasado del aceite:</a:t>
            </a:r>
          </a:p>
          <a:p>
            <a:pPr marL="800100" lvl="1" indent="-342900">
              <a:buFont typeface="+mj-lt"/>
              <a:buAutoNum type="arabicPeriod"/>
            </a:pPr>
            <a:r>
              <a:rPr lang="es-ES" sz="1600" dirty="0" smtClean="0"/>
              <a:t>Embotelladora</a:t>
            </a:r>
          </a:p>
          <a:p>
            <a:pPr marL="800100" lvl="1" indent="-342900">
              <a:buFont typeface="+mj-lt"/>
              <a:buAutoNum type="arabicPeriod"/>
            </a:pPr>
            <a:r>
              <a:rPr lang="es-ES" sz="1600" dirty="0" smtClean="0"/>
              <a:t>Taponadora </a:t>
            </a:r>
          </a:p>
          <a:p>
            <a:pPr marL="800100" lvl="1" indent="-342900">
              <a:buFont typeface="+mj-lt"/>
              <a:buAutoNum type="arabicPeriod"/>
            </a:pPr>
            <a:r>
              <a:rPr lang="es-ES" sz="1600" dirty="0" smtClean="0"/>
              <a:t>Etiquetadora</a:t>
            </a:r>
          </a:p>
          <a:p>
            <a:pPr marL="800100" lvl="1" indent="-342900">
              <a:buFont typeface="+mj-lt"/>
              <a:buAutoNum type="arabicPeriod"/>
            </a:pPr>
            <a:r>
              <a:rPr lang="es-ES" sz="1600" dirty="0" smtClean="0"/>
              <a:t>Maquina de encajado</a:t>
            </a:r>
          </a:p>
          <a:p>
            <a:pPr marL="800100" lvl="1" indent="-342900">
              <a:buFont typeface="+mj-lt"/>
              <a:buAutoNum type="arabicPeriod"/>
            </a:pPr>
            <a:r>
              <a:rPr lang="es-ES" sz="1600" dirty="0" smtClean="0"/>
              <a:t>Maquina de </a:t>
            </a:r>
            <a:r>
              <a:rPr lang="es-ES" sz="1600" dirty="0" err="1" smtClean="0"/>
              <a:t>paletizado</a:t>
            </a:r>
            <a:endParaRPr lang="es-ES" sz="1600" dirty="0" smtClean="0"/>
          </a:p>
          <a:p>
            <a:pPr marL="800100" lvl="1" indent="-342900">
              <a:buFont typeface="+mj-lt"/>
              <a:buAutoNum type="arabicPeriod"/>
            </a:pPr>
            <a:r>
              <a:rPr lang="es-ES" sz="1600" dirty="0" err="1" smtClean="0"/>
              <a:t>Retractiladora</a:t>
            </a:r>
            <a:endParaRPr lang="es-ES" sz="1600" dirty="0" smtClean="0"/>
          </a:p>
          <a:p>
            <a:pPr marL="800100" lvl="1" indent="-342900">
              <a:buFont typeface="+mj-lt"/>
              <a:buAutoNum type="arabicPeriod"/>
            </a:pPr>
            <a:endParaRPr lang="es-ES" sz="1600" dirty="0" smtClean="0"/>
          </a:p>
          <a:p>
            <a:pPr marL="800100" lvl="1" indent="-342900">
              <a:buFont typeface="Wingdings" pitchFamily="2" charset="2"/>
              <a:buChar char="Ø"/>
            </a:pPr>
            <a:r>
              <a:rPr lang="es-ES" sz="1600" u="sng" dirty="0" smtClean="0"/>
              <a:t>Reciclado del aceite de orujo:</a:t>
            </a:r>
          </a:p>
          <a:p>
            <a:pPr marL="800100" lvl="1" indent="-342900">
              <a:buFont typeface="+mj-lt"/>
              <a:buAutoNum type="arabicPeriod"/>
            </a:pPr>
            <a:r>
              <a:rPr lang="es-ES" sz="1600" dirty="0" smtClean="0"/>
              <a:t>Maquina limpiadora</a:t>
            </a:r>
          </a:p>
          <a:p>
            <a:pPr marL="800100" lvl="1" indent="-342900">
              <a:buFont typeface="+mj-lt"/>
              <a:buAutoNum type="arabicPeriod"/>
            </a:pPr>
            <a:r>
              <a:rPr lang="es-ES" sz="1600" dirty="0" smtClean="0"/>
              <a:t>Paneles de secado</a:t>
            </a:r>
          </a:p>
          <a:p>
            <a:pPr marL="800100" lvl="1" indent="-342900">
              <a:buFont typeface="+mj-lt"/>
              <a:buAutoNum type="arabicPeriod"/>
            </a:pPr>
            <a:r>
              <a:rPr lang="es-ES" sz="1600" dirty="0" smtClean="0"/>
              <a:t>Instrumentos de laboratorio.</a:t>
            </a:r>
          </a:p>
          <a:p>
            <a:pPr marL="800100" lvl="1" indent="-342900">
              <a:buFont typeface="+mj-lt"/>
              <a:buAutoNum type="arabicPeriod"/>
            </a:pPr>
            <a:endParaRPr lang="es-ES" sz="1600" dirty="0" smtClean="0"/>
          </a:p>
          <a:p>
            <a:pPr marL="800100" lvl="1" indent="-342900">
              <a:buFont typeface="+mj-lt"/>
              <a:buAutoNum type="arabicPeriod"/>
            </a:pPr>
            <a:endParaRPr lang="es-ES" sz="1600" dirty="0" smtClean="0"/>
          </a:p>
          <a:p>
            <a:pPr marL="800100" lvl="1" indent="-342900">
              <a:buFont typeface="+mj-lt"/>
              <a:buAutoNum type="arabicPeriod"/>
            </a:pPr>
            <a:endParaRPr lang="es-ES" sz="1600" u="sng" dirty="0" smtClean="0"/>
          </a:p>
          <a:p>
            <a:pPr marL="800100" lvl="1" indent="-342900"/>
            <a:endParaRPr lang="es-ES" dirty="0" smtClean="0"/>
          </a:p>
          <a:p>
            <a:pPr marL="800100" lvl="1" indent="-342900"/>
            <a:endParaRPr lang="es-ES" dirty="0" smtClean="0"/>
          </a:p>
          <a:p>
            <a:pPr marL="800100" lvl="1" indent="-342900">
              <a:buFont typeface="Wingdings" pitchFamily="2" charset="2"/>
              <a:buChar char="Ø"/>
            </a:pPr>
            <a:endParaRPr lang="es-ES" u="sng" dirty="0" smtClean="0"/>
          </a:p>
          <a:p>
            <a:pPr marL="800100" lvl="1" indent="-342900">
              <a:buFont typeface="Wingdings" pitchFamily="2" charset="2"/>
              <a:buChar char="Ø"/>
            </a:pPr>
            <a:endParaRPr lang="es-ES" dirty="0" smtClean="0"/>
          </a:p>
          <a:p>
            <a:pPr marL="800100" lvl="1" indent="-342900"/>
            <a:endParaRPr lang="es-ES" dirty="0" smtClean="0"/>
          </a:p>
          <a:p>
            <a:pPr marL="800100" lvl="1" indent="-342900">
              <a:buFont typeface="+mj-lt"/>
              <a:buAutoNum type="arabicPeriod"/>
            </a:pPr>
            <a:endParaRPr lang="es-ES" dirty="0" smtClean="0"/>
          </a:p>
          <a:p>
            <a:pPr marL="800100" lvl="1" indent="-342900">
              <a:buFont typeface="+mj-lt"/>
              <a:buAutoNum type="arabicPeriod"/>
            </a:pPr>
            <a:endParaRPr lang="es-ES" dirty="0" smtClean="0"/>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p:txBody>
          <a:bodyPr/>
          <a:lstStyle/>
          <a:p>
            <a:endParaRPr lang="es-ES"/>
          </a:p>
        </p:txBody>
      </p:sp>
      <p:sp>
        <p:nvSpPr>
          <p:cNvPr id="3" name="2 Título"/>
          <p:cNvSpPr>
            <a:spLocks noGrp="1"/>
          </p:cNvSpPr>
          <p:nvPr>
            <p:ph type="title"/>
          </p:nvPr>
        </p:nvSpPr>
        <p:spPr/>
        <p:txBody>
          <a:bodyPr>
            <a:normAutofit fontScale="90000"/>
          </a:bodyPr>
          <a:lstStyle/>
          <a:p>
            <a:r>
              <a:rPr lang="es-ES" dirty="0" smtClean="0"/>
              <a:t>Análisis del tipo de configuración organizativa</a:t>
            </a:r>
            <a:endParaRPr lang="es-ES"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sz="3800" dirty="0" smtClean="0"/>
              <a:t>Historia </a:t>
            </a:r>
            <a:endParaRPr lang="es-ES" sz="3800" dirty="0"/>
          </a:p>
        </p:txBody>
      </p:sp>
      <p:sp>
        <p:nvSpPr>
          <p:cNvPr id="3" name="2 Marcador de contenido"/>
          <p:cNvSpPr>
            <a:spLocks noGrp="1"/>
          </p:cNvSpPr>
          <p:nvPr>
            <p:ph idx="1"/>
          </p:nvPr>
        </p:nvSpPr>
        <p:spPr/>
        <p:txBody>
          <a:bodyPr>
            <a:normAutofit fontScale="92500" lnSpcReduction="20000"/>
          </a:bodyPr>
          <a:lstStyle/>
          <a:p>
            <a:r>
              <a:rPr lang="es-ES" sz="2000" dirty="0" smtClean="0"/>
              <a:t>1971: Manuel Montes Marín empieza su actividad empresarial en una empresa de compraventa de aceite, con la temprana edad de 10 años, posteriormente se une en sociedad con su jefe y acaba comprándola toda a la edad de 17 años.</a:t>
            </a:r>
          </a:p>
          <a:p>
            <a:r>
              <a:rPr lang="es-ES" sz="2000" dirty="0" smtClean="0"/>
              <a:t>1994: Amplia su negocio con la adaptación de un molino de aceite  y la compra de fincas de olivar. Comienza aquí su actividad molinera, este año fabrico  500.000 kilos de aceite ( 2.500.000 kilos de aceitunas) y contaba con 116 cosecheros. Un año después, en 1995, creo sus propias marcas de aceite, PORTICO DE LA VILLA y FUENTE LA MADERA</a:t>
            </a:r>
          </a:p>
          <a:p>
            <a:r>
              <a:rPr lang="es-ES" sz="2000" dirty="0" smtClean="0"/>
              <a:t>2002: La empresa apuesta por una nueva estructura de calidad del aceite, contando con nuevas técnicas para que dicha calidad sea reconocía. A raíz de esta iniciativa, el aceite de Manuel Montes obtiene unos 10 o 12 premios oficiales al año, siendo su aceite reconocido mundialmente.</a:t>
            </a:r>
          </a:p>
          <a:p>
            <a:r>
              <a:rPr lang="es-ES" sz="2000" dirty="0" smtClean="0"/>
              <a:t>2008: A raíz de los cambios de 2002 la empresa consigue aumentar su producción alrededor de un 20% al año, siendo los datos de 2008 de 3.500.000 kilos de aceite ( 16.000.000 kilos de aceitunas) y 1200 cosecheros</a:t>
            </a:r>
          </a:p>
          <a:p>
            <a:pPr>
              <a:buNone/>
            </a:pPr>
            <a:r>
              <a:rPr lang="es-ES" sz="2000" dirty="0" smtClean="0"/>
              <a:t>	</a:t>
            </a:r>
          </a:p>
          <a:p>
            <a:pPr>
              <a:buNone/>
            </a:pPr>
            <a:r>
              <a:rPr lang="es-ES" sz="2000" dirty="0" smtClean="0"/>
              <a:t>	</a:t>
            </a:r>
          </a:p>
          <a:p>
            <a:pPr>
              <a:buNone/>
            </a:pPr>
            <a:endParaRPr lang="es-ES" sz="2000" dirty="0" smtClean="0"/>
          </a:p>
          <a:p>
            <a:endParaRPr lang="es-ES" sz="2000" dirty="0"/>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2" y="1351672"/>
            <a:ext cx="8151377" cy="5292038"/>
          </a:xfrm>
        </p:spPr>
        <p:txBody>
          <a:bodyPr/>
          <a:lstStyle/>
          <a:p>
            <a:pPr algn="l"/>
            <a:r>
              <a:rPr lang="es-ES" dirty="0" smtClean="0"/>
              <a:t>Se trata de una organización </a:t>
            </a:r>
            <a:r>
              <a:rPr lang="es-ES" i="1" dirty="0" smtClean="0"/>
              <a:t>emprendedora simple.</a:t>
            </a:r>
          </a:p>
          <a:p>
            <a:pPr algn="l"/>
            <a:endParaRPr lang="es-ES" i="1" dirty="0" smtClean="0"/>
          </a:p>
          <a:p>
            <a:pPr algn="l">
              <a:buFont typeface="Wingdings" pitchFamily="2" charset="2"/>
              <a:buChar char="ü"/>
            </a:pPr>
            <a:r>
              <a:rPr lang="es-ES" i="1" dirty="0" smtClean="0"/>
              <a:t> </a:t>
            </a:r>
            <a:r>
              <a:rPr lang="es-ES" i="1" u="sng" dirty="0" smtClean="0">
                <a:solidFill>
                  <a:srgbClr val="009900"/>
                </a:solidFill>
              </a:rPr>
              <a:t>SUBSISTEMA ESTRUCTURAL</a:t>
            </a:r>
            <a:r>
              <a:rPr lang="es-ES" i="1" u="sng" dirty="0" smtClean="0"/>
              <a:t>:</a:t>
            </a:r>
            <a:r>
              <a:rPr lang="es-ES" dirty="0" smtClean="0"/>
              <a:t> Las tareas son simples y concretas</a:t>
            </a:r>
          </a:p>
          <a:p>
            <a:pPr lvl="1">
              <a:buFont typeface="Wingdings" pitchFamily="2" charset="2"/>
              <a:buChar char="§"/>
            </a:pPr>
            <a:r>
              <a:rPr lang="es-ES" dirty="0" smtClean="0"/>
              <a:t>No existe gran planificación estructurada</a:t>
            </a:r>
          </a:p>
          <a:p>
            <a:pPr lvl="1">
              <a:buFont typeface="Wingdings" pitchFamily="2" charset="2"/>
              <a:buChar char="§"/>
            </a:pPr>
            <a:r>
              <a:rPr lang="es-ES" dirty="0" smtClean="0"/>
              <a:t>El sistema de control esta centralizado</a:t>
            </a:r>
          </a:p>
          <a:p>
            <a:pPr lvl="1">
              <a:buFont typeface="Wingdings" pitchFamily="2" charset="2"/>
              <a:buChar char="§"/>
            </a:pPr>
            <a:r>
              <a:rPr lang="es-ES" dirty="0" smtClean="0"/>
              <a:t>El número de niveles jerárquicos es reducido</a:t>
            </a:r>
          </a:p>
          <a:p>
            <a:pPr lvl="1">
              <a:buFont typeface="Wingdings" pitchFamily="2" charset="2"/>
              <a:buChar char="§"/>
            </a:pPr>
            <a:r>
              <a:rPr lang="es-ES" dirty="0" smtClean="0"/>
              <a:t>El control esta jerarquizado por el jefe</a:t>
            </a:r>
          </a:p>
          <a:p>
            <a:pPr lvl="1"/>
            <a:endParaRPr lang="es-ES" sz="2000" i="1" u="sng" dirty="0" smtClean="0"/>
          </a:p>
          <a:p>
            <a:pPr algn="l">
              <a:buFont typeface="Wingdings" pitchFamily="2" charset="2"/>
              <a:buChar char="ü"/>
            </a:pPr>
            <a:r>
              <a:rPr lang="es-ES" i="1" u="sng" dirty="0" smtClean="0">
                <a:solidFill>
                  <a:srgbClr val="009900"/>
                </a:solidFill>
              </a:rPr>
              <a:t>SISTEMA DE RECURSOS</a:t>
            </a:r>
            <a:r>
              <a:rPr lang="es-ES" sz="2200" i="1" u="sng" dirty="0" smtClean="0">
                <a:solidFill>
                  <a:srgbClr val="009900"/>
                </a:solidFill>
              </a:rPr>
              <a:t>: </a:t>
            </a:r>
            <a:r>
              <a:rPr lang="es-ES" sz="2200" dirty="0" smtClean="0">
                <a:solidFill>
                  <a:srgbClr val="009900"/>
                </a:solidFill>
              </a:rPr>
              <a:t> </a:t>
            </a:r>
            <a:r>
              <a:rPr lang="es-ES" dirty="0" smtClean="0"/>
              <a:t>Los empleados están poco cualificados en la base y su formación va aumentando progresivamente a medida que la organización va desarrollándose.</a:t>
            </a:r>
          </a:p>
          <a:p>
            <a:pPr lvl="1">
              <a:buFont typeface="Wingdings" pitchFamily="2" charset="2"/>
              <a:buChar char="§"/>
            </a:pPr>
            <a:r>
              <a:rPr lang="es-ES" dirty="0" smtClean="0"/>
              <a:t>La selección de personal no es un factor discriminante</a:t>
            </a:r>
          </a:p>
          <a:p>
            <a:endParaRPr lang="es-ES" sz="2200" dirty="0" smtClean="0"/>
          </a:p>
        </p:txBody>
      </p:sp>
      <p:sp>
        <p:nvSpPr>
          <p:cNvPr id="3" name="2 Título"/>
          <p:cNvSpPr>
            <a:spLocks noGrp="1"/>
          </p:cNvSpPr>
          <p:nvPr>
            <p:ph type="title"/>
          </p:nvPr>
        </p:nvSpPr>
        <p:spPr>
          <a:xfrm>
            <a:off x="180475" y="571480"/>
            <a:ext cx="8686800" cy="1000132"/>
          </a:xfrm>
        </p:spPr>
        <p:txBody>
          <a:bodyPr>
            <a:normAutofit fontScale="90000"/>
          </a:bodyPr>
          <a:lstStyle/>
          <a:p>
            <a:r>
              <a:rPr lang="es-ES" dirty="0" smtClean="0"/>
              <a:t>Configuración organizativa   1/2</a:t>
            </a:r>
            <a:br>
              <a:rPr lang="es-ES" dirty="0" smtClean="0"/>
            </a:br>
            <a:endParaRPr lang="es-ES" dirty="0"/>
          </a:p>
        </p:txBody>
      </p:sp>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642910" y="1643050"/>
            <a:ext cx="8143931" cy="4857784"/>
          </a:xfrm>
        </p:spPr>
        <p:txBody>
          <a:bodyPr>
            <a:normAutofit/>
          </a:bodyPr>
          <a:lstStyle/>
          <a:p>
            <a:pPr algn="l"/>
            <a:endParaRPr lang="es-ES" i="1" u="sng" dirty="0" smtClean="0">
              <a:solidFill>
                <a:srgbClr val="009900"/>
              </a:solidFill>
            </a:endParaRPr>
          </a:p>
          <a:p>
            <a:pPr algn="l">
              <a:buFont typeface="Wingdings" pitchFamily="2" charset="2"/>
              <a:buChar char="ü"/>
            </a:pPr>
            <a:r>
              <a:rPr lang="es-ES" i="1" u="sng" dirty="0" smtClean="0">
                <a:solidFill>
                  <a:srgbClr val="009900"/>
                </a:solidFill>
              </a:rPr>
              <a:t> </a:t>
            </a:r>
            <a:r>
              <a:rPr lang="es-ES" i="1" u="sng" dirty="0" smtClean="0">
                <a:solidFill>
                  <a:srgbClr val="009900"/>
                </a:solidFill>
              </a:rPr>
              <a:t>SISTEMA CULTURAL:</a:t>
            </a:r>
            <a:r>
              <a:rPr lang="es-ES" dirty="0" smtClean="0">
                <a:solidFill>
                  <a:srgbClr val="009900"/>
                </a:solidFill>
              </a:rPr>
              <a:t> </a:t>
            </a:r>
            <a:r>
              <a:rPr lang="es-ES" dirty="0" smtClean="0">
                <a:solidFill>
                  <a:schemeClr val="tx1"/>
                </a:solidFill>
              </a:rPr>
              <a:t>Como ya hemos mencionado en el análisis de la cultura, esta organización presenta una cultura de tipo </a:t>
            </a:r>
            <a:r>
              <a:rPr lang="es-ES" i="1" dirty="0" smtClean="0">
                <a:solidFill>
                  <a:schemeClr val="tx1"/>
                </a:solidFill>
              </a:rPr>
              <a:t>feudos</a:t>
            </a:r>
            <a:r>
              <a:rPr lang="es-ES" i="1" dirty="0" smtClean="0">
                <a:solidFill>
                  <a:schemeClr val="tx1"/>
                </a:solidFill>
              </a:rPr>
              <a:t>.</a:t>
            </a:r>
            <a:endParaRPr lang="es-ES" i="1" u="sng" dirty="0" smtClean="0">
              <a:solidFill>
                <a:schemeClr val="tx1"/>
              </a:solidFill>
            </a:endParaRPr>
          </a:p>
          <a:p>
            <a:pPr algn="l">
              <a:buFont typeface="Wingdings" pitchFamily="2" charset="2"/>
              <a:buChar char="ü"/>
            </a:pPr>
            <a:r>
              <a:rPr lang="es-ES" i="1" u="sng" dirty="0" smtClean="0">
                <a:solidFill>
                  <a:srgbClr val="009900"/>
                </a:solidFill>
              </a:rPr>
              <a:t>CONTEXTO: </a:t>
            </a:r>
            <a:endParaRPr lang="es-ES" i="1" u="sng" dirty="0" smtClean="0">
              <a:solidFill>
                <a:schemeClr val="tx1"/>
              </a:solidFill>
            </a:endParaRPr>
          </a:p>
          <a:p>
            <a:pPr lvl="1">
              <a:buFont typeface="Wingdings" pitchFamily="2" charset="2"/>
              <a:buChar char="§"/>
            </a:pPr>
            <a:r>
              <a:rPr lang="es-ES" dirty="0" smtClean="0">
                <a:solidFill>
                  <a:schemeClr val="tx1"/>
                </a:solidFill>
              </a:rPr>
              <a:t>La empresa tiene un tamaño pequeño- mediano</a:t>
            </a:r>
          </a:p>
          <a:p>
            <a:pPr lvl="1">
              <a:buFont typeface="Wingdings" pitchFamily="2" charset="2"/>
              <a:buChar char="§"/>
            </a:pPr>
            <a:r>
              <a:rPr lang="es-ES" dirty="0" smtClean="0">
                <a:solidFill>
                  <a:schemeClr val="tx1"/>
                </a:solidFill>
              </a:rPr>
              <a:t>La ambigüedad de la empresa es normalmente escasa</a:t>
            </a:r>
          </a:p>
          <a:p>
            <a:pPr lvl="1">
              <a:buFont typeface="Wingdings" pitchFamily="2" charset="2"/>
              <a:buChar char="§"/>
            </a:pPr>
            <a:r>
              <a:rPr lang="es-ES" dirty="0" smtClean="0">
                <a:solidFill>
                  <a:schemeClr val="tx1"/>
                </a:solidFill>
              </a:rPr>
              <a:t>El entorno es simple y dinámico (concreto pero incierto</a:t>
            </a:r>
            <a:r>
              <a:rPr lang="es-ES" dirty="0" smtClean="0">
                <a:solidFill>
                  <a:schemeClr val="tx1"/>
                </a:solidFill>
              </a:rPr>
              <a:t>)</a:t>
            </a:r>
          </a:p>
          <a:p>
            <a:pPr algn="l"/>
            <a:r>
              <a:rPr lang="es-ES" dirty="0" smtClean="0">
                <a:solidFill>
                  <a:schemeClr val="tx1"/>
                </a:solidFill>
              </a:rPr>
              <a:t>También se puede relacionar con una organización </a:t>
            </a:r>
            <a:r>
              <a:rPr lang="es-ES" i="1" dirty="0" smtClean="0">
                <a:solidFill>
                  <a:schemeClr val="tx1"/>
                </a:solidFill>
              </a:rPr>
              <a:t>burocrática- funcional:</a:t>
            </a:r>
          </a:p>
          <a:p>
            <a:pPr algn="l">
              <a:buFont typeface="Wingdings" pitchFamily="2" charset="2"/>
              <a:buChar char="Ø"/>
            </a:pPr>
            <a:r>
              <a:rPr lang="es-ES_tradnl" sz="1800" dirty="0" smtClean="0">
                <a:solidFill>
                  <a:schemeClr val="tx1"/>
                </a:solidFill>
              </a:rPr>
              <a:t>Las tareas que se realizan en un puesto de trabajo del personal operativo son simples y concretas, por lo que el nivel de formación que se requiere es </a:t>
            </a:r>
            <a:r>
              <a:rPr lang="es-ES_tradnl" sz="1800" dirty="0" smtClean="0">
                <a:solidFill>
                  <a:schemeClr val="tx1"/>
                </a:solidFill>
              </a:rPr>
              <a:t>bajo.</a:t>
            </a:r>
          </a:p>
          <a:p>
            <a:pPr algn="l">
              <a:buFont typeface="Wingdings" pitchFamily="2" charset="2"/>
              <a:buChar char="Ø"/>
            </a:pPr>
            <a:r>
              <a:rPr lang="es-ES_tradnl" sz="1800" dirty="0" smtClean="0">
                <a:solidFill>
                  <a:schemeClr val="tx1"/>
                </a:solidFill>
              </a:rPr>
              <a:t>Existe cierto grado de formalización para la coordinación de las </a:t>
            </a:r>
            <a:r>
              <a:rPr lang="es-ES_tradnl" sz="1800" dirty="0" smtClean="0">
                <a:solidFill>
                  <a:schemeClr val="tx1"/>
                </a:solidFill>
              </a:rPr>
              <a:t>actividades</a:t>
            </a:r>
          </a:p>
          <a:p>
            <a:pPr algn="l">
              <a:buFont typeface="Wingdings" pitchFamily="2" charset="2"/>
              <a:buChar char="Ø"/>
            </a:pPr>
            <a:r>
              <a:rPr lang="es-ES_tradnl" sz="1800" dirty="0" smtClean="0">
                <a:solidFill>
                  <a:schemeClr val="tx1"/>
                </a:solidFill>
              </a:rPr>
              <a:t>Utiliza un sistema presupuestario por  centros de responsabilidad de minimización de costes.</a:t>
            </a:r>
          </a:p>
          <a:p>
            <a:pPr algn="l"/>
            <a:endParaRPr lang="es-ES" dirty="0"/>
          </a:p>
        </p:txBody>
      </p:sp>
      <p:sp>
        <p:nvSpPr>
          <p:cNvPr id="3" name="2 Título"/>
          <p:cNvSpPr>
            <a:spLocks noGrp="1"/>
          </p:cNvSpPr>
          <p:nvPr>
            <p:ph type="title"/>
          </p:nvPr>
        </p:nvSpPr>
        <p:spPr>
          <a:xfrm>
            <a:off x="180475" y="571481"/>
            <a:ext cx="8686800" cy="785818"/>
          </a:xfrm>
        </p:spPr>
        <p:txBody>
          <a:bodyPr/>
          <a:lstStyle/>
          <a:p>
            <a:r>
              <a:rPr lang="es-ES" dirty="0" smtClean="0"/>
              <a:t>Configuración organizativa   2/2</a:t>
            </a:r>
            <a:endParaRPr lang="es-ES"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xfrm>
            <a:off x="571473" y="1357298"/>
            <a:ext cx="4572032" cy="5143536"/>
          </a:xfrm>
        </p:spPr>
        <p:txBody>
          <a:bodyPr/>
          <a:lstStyle/>
          <a:p>
            <a:endParaRPr lang="es-ES" dirty="0" smtClean="0"/>
          </a:p>
          <a:p>
            <a:pPr>
              <a:buFont typeface="Wingdings" pitchFamily="2" charset="2"/>
              <a:buChar char="ü"/>
            </a:pPr>
            <a:r>
              <a:rPr lang="es-ES" dirty="0" smtClean="0">
                <a:solidFill>
                  <a:srgbClr val="009900"/>
                </a:solidFill>
              </a:rPr>
              <a:t> </a:t>
            </a:r>
            <a:r>
              <a:rPr lang="es-ES" b="1" u="sng" dirty="0" smtClean="0">
                <a:solidFill>
                  <a:srgbClr val="009900"/>
                </a:solidFill>
              </a:rPr>
              <a:t> </a:t>
            </a:r>
            <a:r>
              <a:rPr lang="es-ES" sz="2400" b="1" u="sng" dirty="0" smtClean="0">
                <a:solidFill>
                  <a:srgbClr val="009900"/>
                </a:solidFill>
              </a:rPr>
              <a:t>COMPRA, RECOLECTA Y ALMACENAMIENTO DE ACEITUNA</a:t>
            </a:r>
            <a:r>
              <a:rPr lang="es-ES" sz="2400" b="1" u="sng" dirty="0" smtClean="0">
                <a:solidFill>
                  <a:schemeClr val="tx1"/>
                </a:solidFill>
              </a:rPr>
              <a:t>:</a:t>
            </a:r>
          </a:p>
          <a:p>
            <a:pPr algn="just"/>
            <a:endParaRPr lang="es-ES" dirty="0" smtClean="0">
              <a:solidFill>
                <a:schemeClr val="tx1"/>
              </a:solidFill>
            </a:endParaRPr>
          </a:p>
          <a:p>
            <a:pPr algn="just"/>
            <a:r>
              <a:rPr lang="es-ES" dirty="0" smtClean="0">
                <a:solidFill>
                  <a:schemeClr val="tx1"/>
                </a:solidFill>
              </a:rPr>
              <a:t>La empresa cuenta con terrenos de olivar donde cultivan su propia aceituna y además con tres puntos de compra donde los agricultores de la zona llevan sus cosechas para venderlas.</a:t>
            </a:r>
          </a:p>
          <a:p>
            <a:pPr algn="just"/>
            <a:r>
              <a:rPr lang="es-ES" dirty="0" smtClean="0">
                <a:solidFill>
                  <a:schemeClr val="tx1"/>
                </a:solidFill>
              </a:rPr>
              <a:t>Posteriormente la aceituna es limpiada, llevada al molino y almacenada.</a:t>
            </a:r>
          </a:p>
          <a:p>
            <a:endParaRPr lang="es-ES" dirty="0">
              <a:solidFill>
                <a:schemeClr val="tx1"/>
              </a:solidFill>
            </a:endParaRPr>
          </a:p>
        </p:txBody>
      </p:sp>
      <p:sp>
        <p:nvSpPr>
          <p:cNvPr id="4" name="3 Título"/>
          <p:cNvSpPr>
            <a:spLocks noGrp="1"/>
          </p:cNvSpPr>
          <p:nvPr>
            <p:ph type="title"/>
          </p:nvPr>
        </p:nvSpPr>
        <p:spPr>
          <a:xfrm>
            <a:off x="357159" y="428604"/>
            <a:ext cx="8510116" cy="1000132"/>
          </a:xfrm>
        </p:spPr>
        <p:txBody>
          <a:bodyPr/>
          <a:lstStyle/>
          <a:p>
            <a:r>
              <a:rPr lang="es-ES" dirty="0" smtClean="0"/>
              <a:t>Actividades 				1/4</a:t>
            </a:r>
            <a:endParaRPr lang="es-ES" dirty="0"/>
          </a:p>
        </p:txBody>
      </p:sp>
      <p:pic>
        <p:nvPicPr>
          <p:cNvPr id="6" name="5 Imagen" descr="cosecha-de-aceitunas[1].jpg"/>
          <p:cNvPicPr>
            <a:picLocks noChangeAspect="1"/>
          </p:cNvPicPr>
          <p:nvPr/>
        </p:nvPicPr>
        <p:blipFill>
          <a:blip r:embed="rId2"/>
          <a:stretch>
            <a:fillRect/>
          </a:stretch>
        </p:blipFill>
        <p:spPr>
          <a:xfrm>
            <a:off x="5286380" y="1928802"/>
            <a:ext cx="3643338" cy="4071966"/>
          </a:xfrm>
          <a:prstGeom prst="rect">
            <a:avLst/>
          </a:prstGeom>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3" y="1142984"/>
            <a:ext cx="4436602" cy="5500726"/>
          </a:xfrm>
        </p:spPr>
        <p:txBody>
          <a:bodyPr>
            <a:normAutofit/>
          </a:bodyPr>
          <a:lstStyle/>
          <a:p>
            <a:pPr>
              <a:buFont typeface="Wingdings" pitchFamily="2" charset="2"/>
              <a:buChar char="ü"/>
            </a:pPr>
            <a:r>
              <a:rPr lang="es-ES" sz="2400" dirty="0" smtClean="0">
                <a:solidFill>
                  <a:srgbClr val="009900"/>
                </a:solidFill>
              </a:rPr>
              <a:t> </a:t>
            </a:r>
            <a:r>
              <a:rPr lang="es-ES" sz="2400" b="1" u="sng" dirty="0" smtClean="0">
                <a:solidFill>
                  <a:srgbClr val="009900"/>
                </a:solidFill>
              </a:rPr>
              <a:t>FABRICACIÓN DEL ACEITE Y ENVASADO:</a:t>
            </a:r>
          </a:p>
          <a:p>
            <a:endParaRPr lang="es-ES" sz="2400" b="1" u="sng" dirty="0" smtClean="0"/>
          </a:p>
          <a:p>
            <a:r>
              <a:rPr lang="es-ES" sz="1800" dirty="0" smtClean="0"/>
              <a:t>Es la actividad mas representativa  de la empresa, abarca un largo proceso en que se analiza la acidez de la aceituna, posteriormente se pasa a la molturación de dicho fruto y después se separa el aceite mediante centrifugación a tres fases, a baja temperatura, no mas de 30º.</a:t>
            </a:r>
          </a:p>
          <a:p>
            <a:r>
              <a:rPr lang="es-ES" sz="1800" dirty="0" smtClean="0"/>
              <a:t>El aceite es almacenado en una bodega hasta  que se analiza la calidad de este y finalmente se envasa en sus diferentes </a:t>
            </a:r>
            <a:r>
              <a:rPr lang="es-ES" sz="1800" dirty="0" smtClean="0"/>
              <a:t>formatos.</a:t>
            </a:r>
          </a:p>
          <a:p>
            <a:endParaRPr lang="es-ES" sz="1800" dirty="0" smtClean="0"/>
          </a:p>
          <a:p>
            <a:pPr algn="l"/>
            <a:r>
              <a:rPr lang="es-ES" sz="1800" i="1" dirty="0" smtClean="0">
                <a:solidFill>
                  <a:srgbClr val="7030A0"/>
                </a:solidFill>
              </a:rPr>
              <a:t>tecnología empleada </a:t>
            </a:r>
            <a:r>
              <a:rPr lang="es-ES" sz="1800" i="1" dirty="0" smtClean="0"/>
              <a:t>   </a:t>
            </a:r>
            <a:endParaRPr lang="es-ES" sz="1800" i="1" dirty="0" smtClean="0"/>
          </a:p>
          <a:p>
            <a:endParaRPr lang="es-ES" dirty="0"/>
          </a:p>
        </p:txBody>
      </p:sp>
      <p:sp>
        <p:nvSpPr>
          <p:cNvPr id="3" name="2 Título"/>
          <p:cNvSpPr>
            <a:spLocks noGrp="1"/>
          </p:cNvSpPr>
          <p:nvPr>
            <p:ph type="title"/>
          </p:nvPr>
        </p:nvSpPr>
        <p:spPr>
          <a:xfrm>
            <a:off x="180475" y="357166"/>
            <a:ext cx="8606367" cy="1000132"/>
          </a:xfrm>
        </p:spPr>
        <p:txBody>
          <a:bodyPr>
            <a:normAutofit fontScale="90000"/>
          </a:bodyPr>
          <a:lstStyle/>
          <a:p>
            <a:r>
              <a:rPr lang="es-ES" dirty="0" smtClean="0"/>
              <a:t>Actividades					2/4</a:t>
            </a:r>
            <a:br>
              <a:rPr lang="es-ES" dirty="0" smtClean="0"/>
            </a:br>
            <a:endParaRPr lang="es-ES" dirty="0"/>
          </a:p>
        </p:txBody>
      </p:sp>
      <p:pic>
        <p:nvPicPr>
          <p:cNvPr id="4" name="3 Imagen" descr="6[1].png"/>
          <p:cNvPicPr>
            <a:picLocks noChangeAspect="1"/>
          </p:cNvPicPr>
          <p:nvPr/>
        </p:nvPicPr>
        <p:blipFill>
          <a:blip r:embed="rId2"/>
          <a:stretch>
            <a:fillRect/>
          </a:stretch>
        </p:blipFill>
        <p:spPr>
          <a:xfrm>
            <a:off x="5572132" y="1928802"/>
            <a:ext cx="3286146" cy="4429156"/>
          </a:xfrm>
          <a:prstGeom prst="rect">
            <a:avLst/>
          </a:prstGeom>
        </p:spPr>
      </p:pic>
      <p:sp>
        <p:nvSpPr>
          <p:cNvPr id="5" name="4 Flecha derecha">
            <a:hlinkClick r:id="rId3" action="ppaction://hlinksldjump"/>
          </p:cNvPr>
          <p:cNvSpPr/>
          <p:nvPr/>
        </p:nvSpPr>
        <p:spPr>
          <a:xfrm>
            <a:off x="3286116" y="58578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3" y="1142984"/>
            <a:ext cx="4222287" cy="1928826"/>
          </a:xfrm>
        </p:spPr>
        <p:txBody>
          <a:bodyPr>
            <a:normAutofit/>
          </a:bodyPr>
          <a:lstStyle/>
          <a:p>
            <a:pPr>
              <a:buFont typeface="Wingdings" pitchFamily="2" charset="2"/>
              <a:buChar char="ü"/>
            </a:pPr>
            <a:r>
              <a:rPr lang="es-ES" sz="2400" b="1" u="sng" dirty="0" smtClean="0">
                <a:solidFill>
                  <a:srgbClr val="009900"/>
                </a:solidFill>
              </a:rPr>
              <a:t> RECICLADO DEL HUESO Y FABRICACION DE BIOCOMBUSTIBLES </a:t>
            </a:r>
          </a:p>
          <a:p>
            <a:pPr>
              <a:buFont typeface="Wingdings" pitchFamily="2" charset="2"/>
              <a:buChar char="ü"/>
            </a:pPr>
            <a:endParaRPr lang="es-ES" sz="2400" b="1" u="sng" dirty="0"/>
          </a:p>
        </p:txBody>
      </p:sp>
      <p:sp>
        <p:nvSpPr>
          <p:cNvPr id="3" name="2 Título"/>
          <p:cNvSpPr>
            <a:spLocks noGrp="1"/>
          </p:cNvSpPr>
          <p:nvPr>
            <p:ph type="title"/>
          </p:nvPr>
        </p:nvSpPr>
        <p:spPr>
          <a:xfrm>
            <a:off x="180475" y="428604"/>
            <a:ext cx="8606367" cy="928694"/>
          </a:xfrm>
        </p:spPr>
        <p:txBody>
          <a:bodyPr>
            <a:normAutofit fontScale="90000"/>
          </a:bodyPr>
          <a:lstStyle/>
          <a:p>
            <a:r>
              <a:rPr lang="es-ES" dirty="0" smtClean="0"/>
              <a:t>Actividades					3/4</a:t>
            </a:r>
            <a:br>
              <a:rPr lang="es-ES" dirty="0" smtClean="0"/>
            </a:br>
            <a:endParaRPr lang="es-ES" b="1" dirty="0"/>
          </a:p>
        </p:txBody>
      </p:sp>
      <p:sp>
        <p:nvSpPr>
          <p:cNvPr id="5" name="4 CuadroTexto"/>
          <p:cNvSpPr txBox="1"/>
          <p:nvPr/>
        </p:nvSpPr>
        <p:spPr>
          <a:xfrm>
            <a:off x="857224" y="2786058"/>
            <a:ext cx="4572032" cy="4524315"/>
          </a:xfrm>
          <a:prstGeom prst="rect">
            <a:avLst/>
          </a:prstGeom>
          <a:noFill/>
        </p:spPr>
        <p:txBody>
          <a:bodyPr wrap="square" rtlCol="0">
            <a:spAutoFit/>
          </a:bodyPr>
          <a:lstStyle/>
          <a:p>
            <a:r>
              <a:rPr lang="es-ES" dirty="0" smtClean="0"/>
              <a:t>Una vez separado el aceite de los demás componentes de la aceituna, hay partes que se pueden reciclar.</a:t>
            </a:r>
          </a:p>
          <a:p>
            <a:r>
              <a:rPr lang="es-ES" dirty="0" smtClean="0"/>
              <a:t>Del orujo se separa un tipo de aceite, no comestible, que se seca y se utiliza para realizar biocombustibles.</a:t>
            </a:r>
          </a:p>
          <a:p>
            <a:r>
              <a:rPr lang="es-ES" dirty="0" smtClean="0"/>
              <a:t>Del mismo, la empresa también extrae el hueso y lo utiliza también para la bioenergía.</a:t>
            </a:r>
          </a:p>
          <a:p>
            <a:r>
              <a:rPr lang="es-ES" dirty="0" smtClean="0"/>
              <a:t>Con esta actividad el desecho se hace mínimo y la contaminación al medio ambiente mediante el vertido de desechos también</a:t>
            </a:r>
            <a:r>
              <a:rPr lang="es-ES" dirty="0" smtClean="0"/>
              <a:t>.</a:t>
            </a:r>
          </a:p>
          <a:p>
            <a:endParaRPr lang="es-ES" dirty="0" smtClean="0"/>
          </a:p>
          <a:p>
            <a:r>
              <a:rPr lang="es-ES" i="1" dirty="0" smtClean="0">
                <a:solidFill>
                  <a:srgbClr val="7030A0"/>
                </a:solidFill>
              </a:rPr>
              <a:t>Tecnología empleada</a:t>
            </a:r>
          </a:p>
          <a:p>
            <a:endParaRPr lang="es-ES" dirty="0" smtClean="0"/>
          </a:p>
          <a:p>
            <a:endParaRPr lang="es-ES" dirty="0"/>
          </a:p>
        </p:txBody>
      </p:sp>
      <p:pic>
        <p:nvPicPr>
          <p:cNvPr id="3074" name="Picture 2" descr="C:\Users\La Oportunidad\Pictures\organizciom\319814_2[1].jpg"/>
          <p:cNvPicPr>
            <a:picLocks noChangeAspect="1" noChangeArrowheads="1"/>
          </p:cNvPicPr>
          <p:nvPr/>
        </p:nvPicPr>
        <p:blipFill>
          <a:blip r:embed="rId2"/>
          <a:srcRect/>
          <a:stretch>
            <a:fillRect/>
          </a:stretch>
        </p:blipFill>
        <p:spPr bwMode="auto">
          <a:xfrm>
            <a:off x="5429256" y="1785926"/>
            <a:ext cx="3286148" cy="4143404"/>
          </a:xfrm>
          <a:prstGeom prst="rect">
            <a:avLst/>
          </a:prstGeom>
          <a:noFill/>
        </p:spPr>
      </p:pic>
      <p:sp>
        <p:nvSpPr>
          <p:cNvPr id="6" name="5 Flecha derecha">
            <a:hlinkClick r:id="rId3" action="ppaction://hlinksldjump"/>
          </p:cNvPr>
          <p:cNvSpPr/>
          <p:nvPr/>
        </p:nvSpPr>
        <p:spPr>
          <a:xfrm>
            <a:off x="3500430" y="621508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706903" y="1428736"/>
            <a:ext cx="4936668" cy="5143536"/>
          </a:xfrm>
        </p:spPr>
        <p:txBody>
          <a:bodyPr>
            <a:normAutofit/>
          </a:bodyPr>
          <a:lstStyle/>
          <a:p>
            <a:pPr>
              <a:buFont typeface="Wingdings" pitchFamily="2" charset="2"/>
              <a:buChar char="ü"/>
            </a:pPr>
            <a:r>
              <a:rPr lang="es-ES" sz="2400" b="1" u="sng" dirty="0" smtClean="0">
                <a:solidFill>
                  <a:srgbClr val="009900"/>
                </a:solidFill>
              </a:rPr>
              <a:t> VENTA DE ACEITE  Y EXPOTACION</a:t>
            </a:r>
          </a:p>
          <a:p>
            <a:r>
              <a:rPr lang="es-ES" dirty="0" smtClean="0"/>
              <a:t>Es el final del proceso y por el que la empresa obtiene sus beneficios.</a:t>
            </a:r>
          </a:p>
          <a:p>
            <a:r>
              <a:rPr lang="es-ES" dirty="0" smtClean="0"/>
              <a:t>El aceite es vendido directamente en el molino, principalmente a los agricultores que anteriormente llevaron su aceituna a los puntos de compra o distribuido por  los comercios de toda España.</a:t>
            </a:r>
          </a:p>
          <a:p>
            <a:endParaRPr lang="es-ES" dirty="0" smtClean="0"/>
          </a:p>
          <a:p>
            <a:r>
              <a:rPr lang="es-ES" dirty="0" smtClean="0"/>
              <a:t>Además, no todo el aceite se vende en España, si no que una parte se exporta al extranjero sobre todo a países como Francia, Alemania, Italia, China, Japón y Suiza.</a:t>
            </a:r>
          </a:p>
          <a:p>
            <a:endParaRPr lang="es-ES" dirty="0" smtClean="0"/>
          </a:p>
          <a:p>
            <a:endParaRPr lang="es-ES" dirty="0" smtClean="0"/>
          </a:p>
          <a:p>
            <a:endParaRPr lang="es-ES" dirty="0"/>
          </a:p>
        </p:txBody>
      </p:sp>
      <p:sp>
        <p:nvSpPr>
          <p:cNvPr id="3" name="2 Título"/>
          <p:cNvSpPr>
            <a:spLocks noGrp="1"/>
          </p:cNvSpPr>
          <p:nvPr>
            <p:ph type="title"/>
          </p:nvPr>
        </p:nvSpPr>
        <p:spPr>
          <a:xfrm>
            <a:off x="180475" y="214290"/>
            <a:ext cx="8606367" cy="928694"/>
          </a:xfrm>
        </p:spPr>
        <p:txBody>
          <a:bodyPr/>
          <a:lstStyle/>
          <a:p>
            <a:r>
              <a:rPr lang="es-ES" dirty="0" smtClean="0"/>
              <a:t>Actividades					4/4</a:t>
            </a:r>
            <a:endParaRPr lang="es-ES" dirty="0"/>
          </a:p>
        </p:txBody>
      </p:sp>
      <p:pic>
        <p:nvPicPr>
          <p:cNvPr id="4" name="3 Imagen" descr="RecuperarImatges[1].jpg"/>
          <p:cNvPicPr>
            <a:picLocks noChangeAspect="1"/>
          </p:cNvPicPr>
          <p:nvPr/>
        </p:nvPicPr>
        <p:blipFill>
          <a:blip r:embed="rId2"/>
          <a:stretch>
            <a:fillRect/>
          </a:stretch>
        </p:blipFill>
        <p:spPr>
          <a:xfrm>
            <a:off x="6000760" y="1524000"/>
            <a:ext cx="3000396" cy="4405330"/>
          </a:xfrm>
          <a:prstGeom prst="rect">
            <a:avLst/>
          </a:prstGeom>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idx="1"/>
          </p:nvPr>
        </p:nvSpPr>
        <p:spPr>
          <a:xfrm>
            <a:off x="1071538" y="1571612"/>
            <a:ext cx="7143800" cy="4929222"/>
          </a:xfrm>
        </p:spPr>
        <p:txBody>
          <a:bodyPr>
            <a:normAutofit fontScale="85000" lnSpcReduction="10000"/>
          </a:bodyPr>
          <a:lstStyle/>
          <a:p>
            <a:pPr algn="just"/>
            <a:r>
              <a:rPr lang="es-ES" sz="2600" dirty="0" smtClean="0"/>
              <a:t>Esta empresa que en sus inicios se dedicaba simplemente a la compraventa de aceite y residuos, abarca en la actualidad todo el proceso de fabricación del aceite</a:t>
            </a:r>
            <a:r>
              <a:rPr lang="es-ES" sz="3100" dirty="0" smtClean="0"/>
              <a:t>, </a:t>
            </a:r>
            <a:r>
              <a:rPr lang="es-ES" sz="2600" dirty="0" smtClean="0"/>
              <a:t>siendo una de las empresas mas significativas de su entorno, creando gran numero de puestos de empleo y ayudando a desarrollar la economía de la zona.</a:t>
            </a:r>
          </a:p>
          <a:p>
            <a:pPr algn="just"/>
            <a:endParaRPr lang="es-ES" sz="2600" dirty="0" smtClean="0"/>
          </a:p>
          <a:p>
            <a:pPr algn="just"/>
            <a:r>
              <a:rPr lang="es-ES" sz="2600" dirty="0" smtClean="0"/>
              <a:t>Esta empresa, que es considerablemente nueva, ya que su actividad molinera comenzó en 1994, hace especial hincapié en la innovación y la investigación y se preocupa principalmente por la calidad de su producto, obteniendo con ello un reconocimiento considerable y que a nadie deja indiferente.</a:t>
            </a:r>
          </a:p>
          <a:p>
            <a:endParaRPr lang="es-ES" dirty="0" smtClean="0"/>
          </a:p>
          <a:p>
            <a:r>
              <a:rPr lang="es-ES" dirty="0" smtClean="0"/>
              <a:t>						</a:t>
            </a:r>
            <a:endParaRPr lang="es-ES" dirty="0"/>
          </a:p>
        </p:txBody>
      </p:sp>
      <p:sp>
        <p:nvSpPr>
          <p:cNvPr id="3" name="2 Título"/>
          <p:cNvSpPr>
            <a:spLocks noGrp="1"/>
          </p:cNvSpPr>
          <p:nvPr>
            <p:ph type="title"/>
          </p:nvPr>
        </p:nvSpPr>
        <p:spPr>
          <a:xfrm>
            <a:off x="180475" y="357166"/>
            <a:ext cx="8677806" cy="1214446"/>
          </a:xfrm>
        </p:spPr>
        <p:txBody>
          <a:bodyPr>
            <a:normAutofit/>
          </a:bodyPr>
          <a:lstStyle/>
          <a:p>
            <a:r>
              <a:rPr lang="es-ES" sz="3600" dirty="0" smtClean="0"/>
              <a:t>Características </a:t>
            </a:r>
            <a:br>
              <a:rPr lang="es-ES" sz="3600" dirty="0" smtClean="0"/>
            </a:br>
            <a:endParaRPr lang="es-ES" sz="3600" dirty="0"/>
          </a:p>
        </p:txBody>
      </p:sp>
      <p:sp>
        <p:nvSpPr>
          <p:cNvPr id="6" name="5 CuadroTexto"/>
          <p:cNvSpPr txBox="1"/>
          <p:nvPr/>
        </p:nvSpPr>
        <p:spPr>
          <a:xfrm>
            <a:off x="6286512" y="6072206"/>
            <a:ext cx="1714512" cy="369332"/>
          </a:xfrm>
          <a:prstGeom prst="rect">
            <a:avLst/>
          </a:prstGeom>
          <a:noFill/>
        </p:spPr>
        <p:txBody>
          <a:bodyPr wrap="square" rtlCol="0">
            <a:spAutoFit/>
          </a:bodyPr>
          <a:lstStyle/>
          <a:p>
            <a:r>
              <a:rPr lang="es-ES" b="1" dirty="0" smtClean="0">
                <a:hlinkClick r:id="rId2" action="ppaction://hlinksldjump"/>
              </a:rPr>
              <a:t>VOLVER</a:t>
            </a:r>
            <a:endParaRPr lang="es-ES" b="1"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990</TotalTime>
  <Words>3552</Words>
  <Application>Microsoft Office PowerPoint</Application>
  <PresentationFormat>Presentación en pantalla (4:3)</PresentationFormat>
  <Paragraphs>414</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Viajes</vt:lpstr>
      <vt:lpstr>Aceites fuente la madera   (Manuel montes Marín)</vt:lpstr>
      <vt:lpstr>INDICE </vt:lpstr>
      <vt:lpstr>Análisis descriptivo</vt:lpstr>
      <vt:lpstr>Historia </vt:lpstr>
      <vt:lpstr>Actividades     1/4</vt:lpstr>
      <vt:lpstr>Actividades     2/4 </vt:lpstr>
      <vt:lpstr>Actividades     3/4 </vt:lpstr>
      <vt:lpstr>Actividades     4/4</vt:lpstr>
      <vt:lpstr>Características  </vt:lpstr>
      <vt:lpstr>Mapa de la zona donde se encuentra la empresa y donde se realiza su mayor actividad.</vt:lpstr>
      <vt:lpstr>Elementos estructurales</vt:lpstr>
      <vt:lpstr>Organigrama         1/4   </vt:lpstr>
      <vt:lpstr>Organigrama          2/4  </vt:lpstr>
      <vt:lpstr>organigrama         3/4</vt:lpstr>
      <vt:lpstr>organigrama         4/4</vt:lpstr>
      <vt:lpstr>Responsable de ventas</vt:lpstr>
      <vt:lpstr>responsable de producción</vt:lpstr>
      <vt:lpstr>Responsable de contabilidad</vt:lpstr>
      <vt:lpstr>encargado de calidad</vt:lpstr>
      <vt:lpstr>organigrafo</vt:lpstr>
      <vt:lpstr>Mapa de procesos</vt:lpstr>
      <vt:lpstr>Mapa de procesos      1/5  </vt:lpstr>
      <vt:lpstr>Mapa de procesos      2/5</vt:lpstr>
      <vt:lpstr>Mapa de procesos           3/5</vt:lpstr>
      <vt:lpstr>Mapa de procesos            4/5</vt:lpstr>
      <vt:lpstr>Mapa de procesos           5/5             </vt:lpstr>
      <vt:lpstr>Análisis de la cultura     </vt:lpstr>
      <vt:lpstr>Outsourcing </vt:lpstr>
      <vt:lpstr>Factores de contingencia</vt:lpstr>
      <vt:lpstr>Análisis político de la organización</vt:lpstr>
      <vt:lpstr>Análisis del entorno                      1/4</vt:lpstr>
      <vt:lpstr>Análisis del entorno                      2/4</vt:lpstr>
      <vt:lpstr>Análisis del entorno                     3/4</vt:lpstr>
      <vt:lpstr>ANÁLISIS DEL ENTORNO                     4/4</vt:lpstr>
      <vt:lpstr>Análisis del entorno</vt:lpstr>
      <vt:lpstr>CARACTERISTICAS DEL ENTORNO</vt:lpstr>
      <vt:lpstr>Análisis de la tecnología</vt:lpstr>
      <vt:lpstr>Análisis de la tecnología</vt:lpstr>
      <vt:lpstr>Análisis del tipo de configuración organizativa</vt:lpstr>
      <vt:lpstr>Configuración organizativa   1/2 </vt:lpstr>
      <vt:lpstr>Configuración organizativa   2/2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Aceites fuente la madera   (manuel montes marin)</dc:title>
  <dc:creator>silvia</dc:creator>
  <cp:lastModifiedBy>La Oportunidad</cp:lastModifiedBy>
  <cp:revision>106</cp:revision>
  <dcterms:created xsi:type="dcterms:W3CDTF">2009-05-05T22:38:45Z</dcterms:created>
  <dcterms:modified xsi:type="dcterms:W3CDTF">2009-06-01T10:07:27Z</dcterms:modified>
</cp:coreProperties>
</file>